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7" r:id="rId2"/>
    <p:sldId id="262" r:id="rId3"/>
    <p:sldId id="289" r:id="rId4"/>
    <p:sldId id="293" r:id="rId5"/>
    <p:sldId id="290" r:id="rId6"/>
    <p:sldId id="294" r:id="rId7"/>
    <p:sldId id="291" r:id="rId8"/>
    <p:sldId id="292" r:id="rId9"/>
    <p:sldId id="287" r:id="rId10"/>
    <p:sldId id="260" r:id="rId11"/>
    <p:sldId id="264" r:id="rId12"/>
    <p:sldId id="265" r:id="rId13"/>
    <p:sldId id="263" r:id="rId14"/>
    <p:sldId id="270" r:id="rId15"/>
    <p:sldId id="261" r:id="rId16"/>
    <p:sldId id="267" r:id="rId17"/>
    <p:sldId id="273" r:id="rId18"/>
    <p:sldId id="268" r:id="rId19"/>
    <p:sldId id="269" r:id="rId20"/>
    <p:sldId id="266" r:id="rId21"/>
    <p:sldId id="271" r:id="rId22"/>
    <p:sldId id="272" r:id="rId23"/>
    <p:sldId id="274" r:id="rId24"/>
    <p:sldId id="275" r:id="rId25"/>
    <p:sldId id="276" r:id="rId26"/>
    <p:sldId id="277" r:id="rId27"/>
    <p:sldId id="284" r:id="rId28"/>
    <p:sldId id="279" r:id="rId29"/>
    <p:sldId id="280" r:id="rId30"/>
    <p:sldId id="283" r:id="rId31"/>
    <p:sldId id="281" r:id="rId32"/>
    <p:sldId id="282" r:id="rId33"/>
    <p:sldId id="285" r:id="rId34"/>
    <p:sldId id="286" r:id="rId35"/>
    <p:sldId id="256" r:id="rId36"/>
  </p:sldIdLst>
  <p:sldSz cx="12192000" cy="6858000"/>
  <p:notesSz cx="6858000" cy="9144000"/>
  <p:embeddedFontLst>
    <p:embeddedFont>
      <p:font typeface="KT&amp;G 상상본문 M" panose="020B0600000101010101" pitchFamily="34" charset="-127"/>
      <p:regular r:id="rId38"/>
    </p:embeddedFont>
    <p:embeddedFont>
      <p:font typeface="KT&amp;G 상상제목 M" panose="02000300000000000000" pitchFamily="2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Trebuchet MS" panose="020B0703020202090204" pitchFamily="34" charset="0"/>
      <p:regular r:id="rId42"/>
      <p:bold r:id="rId43"/>
      <p:italic r:id="rId44"/>
      <p:bold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D9D9D9"/>
    <a:srgbClr val="796341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15" autoAdjust="0"/>
    <p:restoredTop sz="94660"/>
  </p:normalViewPr>
  <p:slideViewPr>
    <p:cSldViewPr snapToGrid="0">
      <p:cViewPr>
        <p:scale>
          <a:sx n="125" d="100"/>
          <a:sy n="125" d="100"/>
        </p:scale>
        <p:origin x="32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ln w="7620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A2-954A-B98B-73BA72AD44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TEXT2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  <c:pt idx="4">
                  <c:v>TEXT5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A2-954A-B98B-73BA72AD44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625904"/>
        <c:axId val="309613936"/>
      </c:radarChart>
      <c:catAx>
        <c:axId val="30962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13936"/>
        <c:crosses val="autoZero"/>
        <c:auto val="1"/>
        <c:lblAlgn val="ctr"/>
        <c:lblOffset val="100"/>
        <c:noMultiLvlLbl val="0"/>
      </c:catAx>
      <c:valAx>
        <c:axId val="3096139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962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ITEM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1988</c:v>
                </c:pt>
                <c:pt idx="1">
                  <c:v>2002</c:v>
                </c:pt>
                <c:pt idx="2">
                  <c:v>2018</c:v>
                </c:pt>
                <c:pt idx="3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90</c:v>
                </c:pt>
                <c:pt idx="2">
                  <c:v>100</c:v>
                </c:pt>
                <c:pt idx="3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B1-C14C-9970-E73BD1747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9624816"/>
        <c:axId val="309616656"/>
      </c:barChart>
      <c:catAx>
        <c:axId val="30962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16656"/>
        <c:crosses val="autoZero"/>
        <c:auto val="1"/>
        <c:lblAlgn val="ctr"/>
        <c:lblOffset val="100"/>
        <c:noMultiLvlLbl val="0"/>
      </c:catAx>
      <c:valAx>
        <c:axId val="30961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2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ITEM 1</c:v>
                </c:pt>
              </c:strCache>
            </c:strRef>
          </c:tx>
          <c:spPr>
            <a:solidFill>
              <a:srgbClr val="59595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1988</c:v>
                </c:pt>
                <c:pt idx="1">
                  <c:v>2002</c:v>
                </c:pt>
                <c:pt idx="2">
                  <c:v>2018</c:v>
                </c:pt>
                <c:pt idx="3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75</c:v>
                </c:pt>
                <c:pt idx="2">
                  <c:v>68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3-0347-A9F1-3F80351666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9620464"/>
        <c:axId val="309621008"/>
      </c:barChart>
      <c:catAx>
        <c:axId val="30962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21008"/>
        <c:crosses val="autoZero"/>
        <c:auto val="1"/>
        <c:lblAlgn val="ctr"/>
        <c:lblOffset val="100"/>
        <c:noMultiLvlLbl val="0"/>
      </c:catAx>
      <c:valAx>
        <c:axId val="30962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2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ITEM3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C-B74A-AC34-3AB32B3C57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9611216"/>
        <c:axId val="309615568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ITEM</c:v>
                </c:pt>
              </c:strCache>
            </c:strRef>
          </c:tx>
          <c:spPr>
            <a:ln w="28575" cap="rnd">
              <a:solidFill>
                <a:srgbClr val="59595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95959"/>
              </a:solidFill>
              <a:ln w="9525">
                <a:solidFill>
                  <a:srgbClr val="59595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EC-B74A-AC34-3AB32B3C57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ITEM2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EC-B74A-AC34-3AB32B3C57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611216"/>
        <c:axId val="309615568"/>
      </c:lineChart>
      <c:catAx>
        <c:axId val="309611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09615568"/>
        <c:crosses val="autoZero"/>
        <c:auto val="1"/>
        <c:lblAlgn val="ctr"/>
        <c:lblOffset val="100"/>
        <c:noMultiLvlLbl val="0"/>
      </c:catAx>
      <c:valAx>
        <c:axId val="30961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961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8D24-6508-1C49-AF78-59E0E08491D8}" type="datetimeFigureOut">
              <a:rPr kumimoji="1" lang="ko-KR" altLang="en-US" smtClean="0"/>
              <a:t>2021. 7. 9.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EEF46-B14E-4940-9C5A-6ABF8B4670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766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EF46-B14E-4940-9C5A-6ABF8B4670E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715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2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4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47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4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4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193676"/>
            <a:ext cx="10515600" cy="605836"/>
          </a:xfrm>
        </p:spPr>
        <p:txBody>
          <a:bodyPr>
            <a:normAutofit/>
          </a:bodyPr>
          <a:lstStyle>
            <a:lvl1pPr>
              <a:defRPr sz="280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defRPr>
            </a:lvl1pPr>
          </a:lstStyle>
          <a:p>
            <a:r>
              <a:rPr lang="en-US" altLang="ko-KR" dirty="0"/>
              <a:t>PLEASE, ENTER THE TITLE TEXT HERE.</a:t>
            </a:r>
          </a:p>
        </p:txBody>
      </p:sp>
      <p:sp>
        <p:nvSpPr>
          <p:cNvPr id="4" name="직사각형 3"/>
          <p:cNvSpPr/>
          <p:nvPr userDrawn="1"/>
        </p:nvSpPr>
        <p:spPr>
          <a:xfrm rot="2700000">
            <a:off x="387655" y="373707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2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7"/>
          <a:stretch/>
        </p:blipFill>
        <p:spPr>
          <a:xfrm flipH="1">
            <a:off x="3101340" y="49530"/>
            <a:ext cx="903732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4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68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8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4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61CF-E792-4FE7-B61B-E04C51A9C61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5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661CF-E792-4FE7-B61B-E04C51A9C61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5B648-FC56-44D5-AE3E-4C3185B8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tng.com/sangsang?mode=DOWN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9" y="1"/>
            <a:ext cx="9301161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41C338-8101-F142-A9D2-AFF9E6B4869D}"/>
              </a:ext>
            </a:extLst>
          </p:cNvPr>
          <p:cNvSpPr txBox="1"/>
          <p:nvPr/>
        </p:nvSpPr>
        <p:spPr>
          <a:xfrm>
            <a:off x="619161" y="2987107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하룻강아지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EE98F-800E-324D-9F01-04009E84FA8C}"/>
              </a:ext>
            </a:extLst>
          </p:cNvPr>
          <p:cNvSpPr txBox="1"/>
          <p:nvPr/>
        </p:nvSpPr>
        <p:spPr>
          <a:xfrm>
            <a:off x="619161" y="3665819"/>
            <a:ext cx="4205575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반려견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건강 관리와 동행 산책을 위한 종합 커뮤니티 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웹서비스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71515-CEDE-A34F-A694-A5BBA599DEE1}"/>
              </a:ext>
            </a:extLst>
          </p:cNvPr>
          <p:cNvSpPr txBox="1"/>
          <p:nvPr/>
        </p:nvSpPr>
        <p:spPr>
          <a:xfrm>
            <a:off x="619162" y="3963336"/>
            <a:ext cx="2640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개발괴발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김아별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박나현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선혜연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이하림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정주희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11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2216" y="1818663"/>
            <a:ext cx="1756272" cy="127146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2860" y="2743200"/>
            <a:ext cx="12128019" cy="2072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처리 18"/>
          <p:cNvSpPr/>
          <p:nvPr/>
        </p:nvSpPr>
        <p:spPr>
          <a:xfrm>
            <a:off x="5771955" y="1852754"/>
            <a:ext cx="480060" cy="2879266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6876619" y="1474470"/>
            <a:ext cx="480060" cy="3257550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7964381" y="1852754"/>
            <a:ext cx="480060" cy="2879266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9052143" y="2834227"/>
            <a:ext cx="480060" cy="1897793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10139905" y="2182542"/>
            <a:ext cx="480060" cy="254947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순서도: 처리 26"/>
          <p:cNvSpPr/>
          <p:nvPr/>
        </p:nvSpPr>
        <p:spPr>
          <a:xfrm>
            <a:off x="15240" y="2743200"/>
            <a:ext cx="12177658" cy="41148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9994 w 10000"/>
              <a:gd name="connsiteY1" fmla="*/ 5056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7"/>
              <a:gd name="connsiteY0" fmla="*/ 0 h 10000"/>
              <a:gd name="connsiteX1" fmla="*/ 10007 w 10007"/>
              <a:gd name="connsiteY1" fmla="*/ 5149 h 10000"/>
              <a:gd name="connsiteX2" fmla="*/ 10000 w 10007"/>
              <a:gd name="connsiteY2" fmla="*/ 10000 h 10000"/>
              <a:gd name="connsiteX3" fmla="*/ 0 w 10007"/>
              <a:gd name="connsiteY3" fmla="*/ 10000 h 10000"/>
              <a:gd name="connsiteX4" fmla="*/ 0 w 10007"/>
              <a:gd name="connsiteY4" fmla="*/ 0 h 10000"/>
              <a:gd name="connsiteX0" fmla="*/ 0 w 10007"/>
              <a:gd name="connsiteY0" fmla="*/ 0 h 10000"/>
              <a:gd name="connsiteX1" fmla="*/ 10007 w 10007"/>
              <a:gd name="connsiteY1" fmla="*/ 5093 h 10000"/>
              <a:gd name="connsiteX2" fmla="*/ 10000 w 10007"/>
              <a:gd name="connsiteY2" fmla="*/ 10000 h 10000"/>
              <a:gd name="connsiteX3" fmla="*/ 0 w 10007"/>
              <a:gd name="connsiteY3" fmla="*/ 10000 h 10000"/>
              <a:gd name="connsiteX4" fmla="*/ 0 w 1000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7" h="10000">
                <a:moveTo>
                  <a:pt x="0" y="0"/>
                </a:moveTo>
                <a:lnTo>
                  <a:pt x="10007" y="5093"/>
                </a:lnTo>
                <a:cubicBezTo>
                  <a:pt x="10005" y="6710"/>
                  <a:pt x="10002" y="8383"/>
                  <a:pt x="10000" y="10000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4099" y="3834799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46086" y="4029636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38073" y="4224473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30060" y="4419310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022048" y="4614148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 rot="677778">
            <a:off x="122027" y="2949546"/>
            <a:ext cx="1222792" cy="225260"/>
            <a:chOff x="8954270" y="4131394"/>
            <a:chExt cx="1618600" cy="2981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8" name="포인트가 5개인 별 37"/>
            <p:cNvSpPr/>
            <p:nvPr/>
          </p:nvSpPr>
          <p:spPr>
            <a:xfrm>
              <a:off x="8954270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9284377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40" name="포인트가 5개인 별 39"/>
            <p:cNvSpPr/>
            <p:nvPr/>
          </p:nvSpPr>
          <p:spPr>
            <a:xfrm>
              <a:off x="9614484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41" name="포인트가 5개인 별 40"/>
            <p:cNvSpPr/>
            <p:nvPr/>
          </p:nvSpPr>
          <p:spPr>
            <a:xfrm>
              <a:off x="9944591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42" name="포인트가 5개인 별 41"/>
            <p:cNvSpPr/>
            <p:nvPr/>
          </p:nvSpPr>
          <p:spPr>
            <a:xfrm>
              <a:off x="10274696" y="4131394"/>
              <a:ext cx="298174" cy="298174"/>
            </a:xfrm>
            <a:prstGeom prst="star5">
              <a:avLst>
                <a:gd name="adj" fmla="val 23686"/>
                <a:gd name="hf" fmla="val 105146"/>
                <a:gd name="vf" fmla="val 1105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44318" y="973330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61396" y="4743654"/>
            <a:ext cx="6772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8473" y="4203133"/>
            <a:ext cx="1712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61396" y="6062777"/>
            <a:ext cx="8862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18473" y="5522256"/>
            <a:ext cx="1712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74604"/>
            <a:ext cx="5852172" cy="29260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14948" y="2811854"/>
            <a:ext cx="132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36821" y="3894575"/>
            <a:ext cx="132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58694" y="3894575"/>
            <a:ext cx="132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80567" y="2811854"/>
            <a:ext cx="132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8115" y="313502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25%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43883" y="4217741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50%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48125" y="4217741"/>
            <a:ext cx="750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75%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97862" y="3135020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100%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81708" y="3755041"/>
            <a:ext cx="1462964" cy="1462964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03581" y="4837762"/>
            <a:ext cx="1462964" cy="1462964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25454" y="4837762"/>
            <a:ext cx="1462964" cy="1462964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747327" y="3755041"/>
            <a:ext cx="1462964" cy="1462964"/>
          </a:xfrm>
          <a:prstGeom prst="ellipse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막힌 원호 35"/>
          <p:cNvSpPr/>
          <p:nvPr/>
        </p:nvSpPr>
        <p:spPr>
          <a:xfrm rot="16200000" flipV="1">
            <a:off x="1067126" y="3830520"/>
            <a:ext cx="1292128" cy="1312006"/>
          </a:xfrm>
          <a:prstGeom prst="blockArc">
            <a:avLst>
              <a:gd name="adj1" fmla="val 16249370"/>
              <a:gd name="adj2" fmla="val 21593421"/>
              <a:gd name="adj3" fmla="val 16927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41935" y="428867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8" name="막힌 원호 37"/>
          <p:cNvSpPr/>
          <p:nvPr/>
        </p:nvSpPr>
        <p:spPr>
          <a:xfrm rot="16200000" flipV="1">
            <a:off x="3988999" y="4913242"/>
            <a:ext cx="1292128" cy="1312006"/>
          </a:xfrm>
          <a:prstGeom prst="blockArc">
            <a:avLst>
              <a:gd name="adj1" fmla="val 10845240"/>
              <a:gd name="adj2" fmla="val 21593421"/>
              <a:gd name="adj3" fmla="val 16927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63808" y="5371392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" name="막힌 원호 39"/>
          <p:cNvSpPr/>
          <p:nvPr/>
        </p:nvSpPr>
        <p:spPr>
          <a:xfrm rot="16200000" flipV="1">
            <a:off x="6910873" y="4913242"/>
            <a:ext cx="1292128" cy="1312006"/>
          </a:xfrm>
          <a:prstGeom prst="blockArc">
            <a:avLst>
              <a:gd name="adj1" fmla="val 5291552"/>
              <a:gd name="adj2" fmla="val 21593421"/>
              <a:gd name="adj3" fmla="val 16927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85681" y="5371392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75%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2" name="막힌 원호 41"/>
          <p:cNvSpPr/>
          <p:nvPr/>
        </p:nvSpPr>
        <p:spPr>
          <a:xfrm rot="16200000" flipV="1">
            <a:off x="9832745" y="3830520"/>
            <a:ext cx="1292128" cy="1312006"/>
          </a:xfrm>
          <a:prstGeom prst="blockArc">
            <a:avLst>
              <a:gd name="adj1" fmla="val 40654"/>
              <a:gd name="adj2" fmla="val 21593421"/>
              <a:gd name="adj3" fmla="val 16927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27405" y="428867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100%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39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74604"/>
            <a:ext cx="5852172" cy="292608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16710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16391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704573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04254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540295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539976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50" name="Freeform 17"/>
          <p:cNvSpPr>
            <a:spLocks noEditPoints="1"/>
          </p:cNvSpPr>
          <p:nvPr/>
        </p:nvSpPr>
        <p:spPr bwMode="auto">
          <a:xfrm>
            <a:off x="4831180" y="3958093"/>
            <a:ext cx="530226" cy="530226"/>
          </a:xfrm>
          <a:custGeom>
            <a:avLst/>
            <a:gdLst>
              <a:gd name="T0" fmla="*/ 27 w 267"/>
              <a:gd name="T1" fmla="*/ 54 h 267"/>
              <a:gd name="T2" fmla="*/ 0 w 267"/>
              <a:gd name="T3" fmla="*/ 54 h 267"/>
              <a:gd name="T4" fmla="*/ 0 w 267"/>
              <a:gd name="T5" fmla="*/ 240 h 267"/>
              <a:gd name="T6" fmla="*/ 27 w 267"/>
              <a:gd name="T7" fmla="*/ 267 h 267"/>
              <a:gd name="T8" fmla="*/ 214 w 267"/>
              <a:gd name="T9" fmla="*/ 267 h 267"/>
              <a:gd name="T10" fmla="*/ 214 w 267"/>
              <a:gd name="T11" fmla="*/ 240 h 267"/>
              <a:gd name="T12" fmla="*/ 27 w 267"/>
              <a:gd name="T13" fmla="*/ 240 h 267"/>
              <a:gd name="T14" fmla="*/ 27 w 267"/>
              <a:gd name="T15" fmla="*/ 54 h 267"/>
              <a:gd name="T16" fmla="*/ 27 w 267"/>
              <a:gd name="T17" fmla="*/ 54 h 267"/>
              <a:gd name="T18" fmla="*/ 240 w 267"/>
              <a:gd name="T19" fmla="*/ 0 h 267"/>
              <a:gd name="T20" fmla="*/ 80 w 267"/>
              <a:gd name="T21" fmla="*/ 0 h 267"/>
              <a:gd name="T22" fmla="*/ 54 w 267"/>
              <a:gd name="T23" fmla="*/ 27 h 267"/>
              <a:gd name="T24" fmla="*/ 54 w 267"/>
              <a:gd name="T25" fmla="*/ 187 h 267"/>
              <a:gd name="T26" fmla="*/ 80 w 267"/>
              <a:gd name="T27" fmla="*/ 214 h 267"/>
              <a:gd name="T28" fmla="*/ 240 w 267"/>
              <a:gd name="T29" fmla="*/ 214 h 267"/>
              <a:gd name="T30" fmla="*/ 267 w 267"/>
              <a:gd name="T31" fmla="*/ 187 h 267"/>
              <a:gd name="T32" fmla="*/ 267 w 267"/>
              <a:gd name="T33" fmla="*/ 27 h 267"/>
              <a:gd name="T34" fmla="*/ 240 w 267"/>
              <a:gd name="T35" fmla="*/ 0 h 267"/>
              <a:gd name="T36" fmla="*/ 240 w 267"/>
              <a:gd name="T37" fmla="*/ 0 h 267"/>
              <a:gd name="T38" fmla="*/ 227 w 267"/>
              <a:gd name="T39" fmla="*/ 120 h 267"/>
              <a:gd name="T40" fmla="*/ 94 w 267"/>
              <a:gd name="T41" fmla="*/ 120 h 267"/>
              <a:gd name="T42" fmla="*/ 94 w 267"/>
              <a:gd name="T43" fmla="*/ 94 h 267"/>
              <a:gd name="T44" fmla="*/ 227 w 267"/>
              <a:gd name="T45" fmla="*/ 94 h 267"/>
              <a:gd name="T46" fmla="*/ 227 w 267"/>
              <a:gd name="T47" fmla="*/ 120 h 267"/>
              <a:gd name="T48" fmla="*/ 227 w 267"/>
              <a:gd name="T49" fmla="*/ 120 h 267"/>
              <a:gd name="T50" fmla="*/ 174 w 267"/>
              <a:gd name="T51" fmla="*/ 174 h 267"/>
              <a:gd name="T52" fmla="*/ 94 w 267"/>
              <a:gd name="T53" fmla="*/ 174 h 267"/>
              <a:gd name="T54" fmla="*/ 94 w 267"/>
              <a:gd name="T55" fmla="*/ 147 h 267"/>
              <a:gd name="T56" fmla="*/ 174 w 267"/>
              <a:gd name="T57" fmla="*/ 147 h 267"/>
              <a:gd name="T58" fmla="*/ 174 w 267"/>
              <a:gd name="T59" fmla="*/ 174 h 267"/>
              <a:gd name="T60" fmla="*/ 174 w 267"/>
              <a:gd name="T61" fmla="*/ 174 h 267"/>
              <a:gd name="T62" fmla="*/ 227 w 267"/>
              <a:gd name="T63" fmla="*/ 67 h 267"/>
              <a:gd name="T64" fmla="*/ 94 w 267"/>
              <a:gd name="T65" fmla="*/ 67 h 267"/>
              <a:gd name="T66" fmla="*/ 94 w 267"/>
              <a:gd name="T67" fmla="*/ 40 h 267"/>
              <a:gd name="T68" fmla="*/ 227 w 267"/>
              <a:gd name="T69" fmla="*/ 40 h 267"/>
              <a:gd name="T70" fmla="*/ 227 w 267"/>
              <a:gd name="T71" fmla="*/ 67 h 267"/>
              <a:gd name="T72" fmla="*/ 227 w 267"/>
              <a:gd name="T73" fmla="*/ 6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7" h="267"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27" y="120"/>
                </a:moveTo>
                <a:lnTo>
                  <a:pt x="94" y="120"/>
                </a:lnTo>
                <a:lnTo>
                  <a:pt x="94" y="94"/>
                </a:lnTo>
                <a:lnTo>
                  <a:pt x="227" y="94"/>
                </a:lnTo>
                <a:lnTo>
                  <a:pt x="227" y="120"/>
                </a:lnTo>
                <a:lnTo>
                  <a:pt x="227" y="120"/>
                </a:lnTo>
                <a:close/>
                <a:moveTo>
                  <a:pt x="174" y="174"/>
                </a:moveTo>
                <a:lnTo>
                  <a:pt x="94" y="174"/>
                </a:lnTo>
                <a:lnTo>
                  <a:pt x="94" y="147"/>
                </a:lnTo>
                <a:lnTo>
                  <a:pt x="174" y="147"/>
                </a:lnTo>
                <a:lnTo>
                  <a:pt x="174" y="174"/>
                </a:lnTo>
                <a:lnTo>
                  <a:pt x="174" y="174"/>
                </a:lnTo>
                <a:close/>
                <a:moveTo>
                  <a:pt x="227" y="67"/>
                </a:moveTo>
                <a:lnTo>
                  <a:pt x="94" y="67"/>
                </a:lnTo>
                <a:lnTo>
                  <a:pt x="94" y="40"/>
                </a:lnTo>
                <a:lnTo>
                  <a:pt x="227" y="40"/>
                </a:lnTo>
                <a:lnTo>
                  <a:pt x="227" y="67"/>
                </a:lnTo>
                <a:lnTo>
                  <a:pt x="227" y="67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1" name="Freeform 9"/>
          <p:cNvSpPr>
            <a:spLocks noEditPoints="1"/>
          </p:cNvSpPr>
          <p:nvPr/>
        </p:nvSpPr>
        <p:spPr bwMode="auto">
          <a:xfrm>
            <a:off x="8666902" y="3958093"/>
            <a:ext cx="530226" cy="530226"/>
          </a:xfrm>
          <a:custGeom>
            <a:avLst/>
            <a:gdLst>
              <a:gd name="T0" fmla="*/ 27 w 267"/>
              <a:gd name="T1" fmla="*/ 54 h 267"/>
              <a:gd name="T2" fmla="*/ 0 w 267"/>
              <a:gd name="T3" fmla="*/ 54 h 267"/>
              <a:gd name="T4" fmla="*/ 0 w 267"/>
              <a:gd name="T5" fmla="*/ 240 h 267"/>
              <a:gd name="T6" fmla="*/ 27 w 267"/>
              <a:gd name="T7" fmla="*/ 267 h 267"/>
              <a:gd name="T8" fmla="*/ 214 w 267"/>
              <a:gd name="T9" fmla="*/ 267 h 267"/>
              <a:gd name="T10" fmla="*/ 214 w 267"/>
              <a:gd name="T11" fmla="*/ 240 h 267"/>
              <a:gd name="T12" fmla="*/ 27 w 267"/>
              <a:gd name="T13" fmla="*/ 240 h 267"/>
              <a:gd name="T14" fmla="*/ 27 w 267"/>
              <a:gd name="T15" fmla="*/ 54 h 267"/>
              <a:gd name="T16" fmla="*/ 27 w 267"/>
              <a:gd name="T17" fmla="*/ 54 h 267"/>
              <a:gd name="T18" fmla="*/ 240 w 267"/>
              <a:gd name="T19" fmla="*/ 0 h 267"/>
              <a:gd name="T20" fmla="*/ 80 w 267"/>
              <a:gd name="T21" fmla="*/ 0 h 267"/>
              <a:gd name="T22" fmla="*/ 54 w 267"/>
              <a:gd name="T23" fmla="*/ 27 h 267"/>
              <a:gd name="T24" fmla="*/ 54 w 267"/>
              <a:gd name="T25" fmla="*/ 187 h 267"/>
              <a:gd name="T26" fmla="*/ 80 w 267"/>
              <a:gd name="T27" fmla="*/ 214 h 267"/>
              <a:gd name="T28" fmla="*/ 240 w 267"/>
              <a:gd name="T29" fmla="*/ 214 h 267"/>
              <a:gd name="T30" fmla="*/ 267 w 267"/>
              <a:gd name="T31" fmla="*/ 187 h 267"/>
              <a:gd name="T32" fmla="*/ 267 w 267"/>
              <a:gd name="T33" fmla="*/ 27 h 267"/>
              <a:gd name="T34" fmla="*/ 240 w 267"/>
              <a:gd name="T35" fmla="*/ 0 h 267"/>
              <a:gd name="T36" fmla="*/ 240 w 267"/>
              <a:gd name="T37" fmla="*/ 0 h 267"/>
              <a:gd name="T38" fmla="*/ 227 w 267"/>
              <a:gd name="T39" fmla="*/ 120 h 267"/>
              <a:gd name="T40" fmla="*/ 174 w 267"/>
              <a:gd name="T41" fmla="*/ 120 h 267"/>
              <a:gd name="T42" fmla="*/ 174 w 267"/>
              <a:gd name="T43" fmla="*/ 174 h 267"/>
              <a:gd name="T44" fmla="*/ 147 w 267"/>
              <a:gd name="T45" fmla="*/ 174 h 267"/>
              <a:gd name="T46" fmla="*/ 147 w 267"/>
              <a:gd name="T47" fmla="*/ 120 h 267"/>
              <a:gd name="T48" fmla="*/ 94 w 267"/>
              <a:gd name="T49" fmla="*/ 120 h 267"/>
              <a:gd name="T50" fmla="*/ 94 w 267"/>
              <a:gd name="T51" fmla="*/ 94 h 267"/>
              <a:gd name="T52" fmla="*/ 147 w 267"/>
              <a:gd name="T53" fmla="*/ 94 h 267"/>
              <a:gd name="T54" fmla="*/ 147 w 267"/>
              <a:gd name="T55" fmla="*/ 40 h 267"/>
              <a:gd name="T56" fmla="*/ 174 w 267"/>
              <a:gd name="T57" fmla="*/ 40 h 267"/>
              <a:gd name="T58" fmla="*/ 174 w 267"/>
              <a:gd name="T59" fmla="*/ 94 h 267"/>
              <a:gd name="T60" fmla="*/ 227 w 267"/>
              <a:gd name="T61" fmla="*/ 94 h 267"/>
              <a:gd name="T62" fmla="*/ 227 w 267"/>
              <a:gd name="T63" fmla="*/ 120 h 267"/>
              <a:gd name="T64" fmla="*/ 227 w 267"/>
              <a:gd name="T65" fmla="*/ 12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7" h="267"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27" y="120"/>
                </a:moveTo>
                <a:lnTo>
                  <a:pt x="174" y="120"/>
                </a:lnTo>
                <a:lnTo>
                  <a:pt x="174" y="174"/>
                </a:lnTo>
                <a:lnTo>
                  <a:pt x="147" y="174"/>
                </a:lnTo>
                <a:lnTo>
                  <a:pt x="147" y="120"/>
                </a:lnTo>
                <a:lnTo>
                  <a:pt x="94" y="120"/>
                </a:lnTo>
                <a:lnTo>
                  <a:pt x="94" y="94"/>
                </a:lnTo>
                <a:lnTo>
                  <a:pt x="147" y="94"/>
                </a:lnTo>
                <a:lnTo>
                  <a:pt x="147" y="40"/>
                </a:lnTo>
                <a:lnTo>
                  <a:pt x="174" y="40"/>
                </a:lnTo>
                <a:lnTo>
                  <a:pt x="174" y="94"/>
                </a:lnTo>
                <a:lnTo>
                  <a:pt x="227" y="94"/>
                </a:lnTo>
                <a:lnTo>
                  <a:pt x="227" y="120"/>
                </a:lnTo>
                <a:lnTo>
                  <a:pt x="227" y="12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>
            <a:off x="1039465" y="3958093"/>
            <a:ext cx="530226" cy="530226"/>
          </a:xfrm>
          <a:custGeom>
            <a:avLst/>
            <a:gdLst>
              <a:gd name="T0" fmla="*/ 240 w 267"/>
              <a:gd name="T1" fmla="*/ 0 h 267"/>
              <a:gd name="T2" fmla="*/ 80 w 267"/>
              <a:gd name="T3" fmla="*/ 0 h 267"/>
              <a:gd name="T4" fmla="*/ 54 w 267"/>
              <a:gd name="T5" fmla="*/ 27 h 267"/>
              <a:gd name="T6" fmla="*/ 54 w 267"/>
              <a:gd name="T7" fmla="*/ 187 h 267"/>
              <a:gd name="T8" fmla="*/ 80 w 267"/>
              <a:gd name="T9" fmla="*/ 214 h 267"/>
              <a:gd name="T10" fmla="*/ 240 w 267"/>
              <a:gd name="T11" fmla="*/ 214 h 267"/>
              <a:gd name="T12" fmla="*/ 267 w 267"/>
              <a:gd name="T13" fmla="*/ 187 h 267"/>
              <a:gd name="T14" fmla="*/ 267 w 267"/>
              <a:gd name="T15" fmla="*/ 27 h 267"/>
              <a:gd name="T16" fmla="*/ 240 w 267"/>
              <a:gd name="T17" fmla="*/ 0 h 267"/>
              <a:gd name="T18" fmla="*/ 240 w 267"/>
              <a:gd name="T19" fmla="*/ 0 h 267"/>
              <a:gd name="T20" fmla="*/ 214 w 267"/>
              <a:gd name="T21" fmla="*/ 67 h 267"/>
              <a:gd name="T22" fmla="*/ 174 w 267"/>
              <a:gd name="T23" fmla="*/ 67 h 267"/>
              <a:gd name="T24" fmla="*/ 174 w 267"/>
              <a:gd name="T25" fmla="*/ 140 h 267"/>
              <a:gd name="T26" fmla="*/ 140 w 267"/>
              <a:gd name="T27" fmla="*/ 174 h 267"/>
              <a:gd name="T28" fmla="*/ 107 w 267"/>
              <a:gd name="T29" fmla="*/ 140 h 267"/>
              <a:gd name="T30" fmla="*/ 140 w 267"/>
              <a:gd name="T31" fmla="*/ 107 h 267"/>
              <a:gd name="T32" fmla="*/ 160 w 267"/>
              <a:gd name="T33" fmla="*/ 114 h 267"/>
              <a:gd name="T34" fmla="*/ 160 w 267"/>
              <a:gd name="T35" fmla="*/ 40 h 267"/>
              <a:gd name="T36" fmla="*/ 214 w 267"/>
              <a:gd name="T37" fmla="*/ 40 h 267"/>
              <a:gd name="T38" fmla="*/ 214 w 267"/>
              <a:gd name="T39" fmla="*/ 67 h 267"/>
              <a:gd name="T40" fmla="*/ 214 w 267"/>
              <a:gd name="T41" fmla="*/ 67 h 267"/>
              <a:gd name="T42" fmla="*/ 27 w 267"/>
              <a:gd name="T43" fmla="*/ 54 h 267"/>
              <a:gd name="T44" fmla="*/ 0 w 267"/>
              <a:gd name="T45" fmla="*/ 54 h 267"/>
              <a:gd name="T46" fmla="*/ 0 w 267"/>
              <a:gd name="T47" fmla="*/ 240 h 267"/>
              <a:gd name="T48" fmla="*/ 27 w 267"/>
              <a:gd name="T49" fmla="*/ 267 h 267"/>
              <a:gd name="T50" fmla="*/ 214 w 267"/>
              <a:gd name="T51" fmla="*/ 267 h 267"/>
              <a:gd name="T52" fmla="*/ 214 w 267"/>
              <a:gd name="T53" fmla="*/ 240 h 267"/>
              <a:gd name="T54" fmla="*/ 27 w 267"/>
              <a:gd name="T55" fmla="*/ 240 h 267"/>
              <a:gd name="T56" fmla="*/ 27 w 267"/>
              <a:gd name="T57" fmla="*/ 54 h 267"/>
              <a:gd name="T58" fmla="*/ 27 w 267"/>
              <a:gd name="T59" fmla="*/ 54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67" h="267"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14" y="67"/>
                </a:moveTo>
                <a:lnTo>
                  <a:pt x="174" y="67"/>
                </a:lnTo>
                <a:lnTo>
                  <a:pt x="174" y="140"/>
                </a:lnTo>
                <a:cubicBezTo>
                  <a:pt x="174" y="159"/>
                  <a:pt x="159" y="174"/>
                  <a:pt x="140" y="174"/>
                </a:cubicBezTo>
                <a:cubicBezTo>
                  <a:pt x="122" y="174"/>
                  <a:pt x="107" y="159"/>
                  <a:pt x="107" y="140"/>
                </a:cubicBezTo>
                <a:cubicBezTo>
                  <a:pt x="107" y="122"/>
                  <a:pt x="122" y="107"/>
                  <a:pt x="140" y="107"/>
                </a:cubicBezTo>
                <a:cubicBezTo>
                  <a:pt x="148" y="107"/>
                  <a:pt x="155" y="110"/>
                  <a:pt x="160" y="114"/>
                </a:cubicBezTo>
                <a:lnTo>
                  <a:pt x="160" y="40"/>
                </a:lnTo>
                <a:lnTo>
                  <a:pt x="214" y="40"/>
                </a:lnTo>
                <a:lnTo>
                  <a:pt x="214" y="67"/>
                </a:lnTo>
                <a:lnTo>
                  <a:pt x="214" y="67"/>
                </a:lnTo>
                <a:close/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8539976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704254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916391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70602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95290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31012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84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정육면체 3"/>
          <p:cNvSpPr/>
          <p:nvPr/>
        </p:nvSpPr>
        <p:spPr>
          <a:xfrm>
            <a:off x="1521460" y="1615186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정육면체 4"/>
          <p:cNvSpPr/>
          <p:nvPr/>
        </p:nvSpPr>
        <p:spPr>
          <a:xfrm>
            <a:off x="2161540" y="2254885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정육면체 5"/>
          <p:cNvSpPr/>
          <p:nvPr/>
        </p:nvSpPr>
        <p:spPr>
          <a:xfrm>
            <a:off x="2778760" y="2920302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정육면체 6"/>
          <p:cNvSpPr/>
          <p:nvPr/>
        </p:nvSpPr>
        <p:spPr>
          <a:xfrm>
            <a:off x="3403600" y="3562859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정육면체 7"/>
          <p:cNvSpPr/>
          <p:nvPr/>
        </p:nvSpPr>
        <p:spPr>
          <a:xfrm>
            <a:off x="4013200" y="4220656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정육면체 11"/>
          <p:cNvSpPr/>
          <p:nvPr/>
        </p:nvSpPr>
        <p:spPr>
          <a:xfrm>
            <a:off x="4653280" y="4847973"/>
            <a:ext cx="2008632" cy="2008632"/>
          </a:xfrm>
          <a:prstGeom prst="cube">
            <a:avLst>
              <a:gd name="adj" fmla="val 6820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86512" y="2389611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07592" y="3040412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28672" y="3691213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49752" y="4342014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70832" y="4992815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091910" y="5643616"/>
            <a:ext cx="1756828" cy="461665"/>
          </a:xfrm>
          <a:prstGeom prst="rect">
            <a:avLst/>
          </a:prstGeom>
          <a:scene3d>
            <a:camera prst="isometricRightUp">
              <a:rot lat="2100000" lon="1794000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TEXT!</a:t>
            </a:r>
            <a:endParaRPr lang="en-US" altLang="ko-KR" sz="24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평행 사변형 30"/>
          <p:cNvSpPr/>
          <p:nvPr/>
        </p:nvSpPr>
        <p:spPr>
          <a:xfrm>
            <a:off x="5280660" y="5462100"/>
            <a:ext cx="6911340" cy="1409745"/>
          </a:xfrm>
          <a:custGeom>
            <a:avLst/>
            <a:gdLst>
              <a:gd name="connsiteX0" fmla="*/ 0 w 7338060"/>
              <a:gd name="connsiteY0" fmla="*/ 1402125 h 1402125"/>
              <a:gd name="connsiteX1" fmla="*/ 1417324 w 7338060"/>
              <a:gd name="connsiteY1" fmla="*/ 0 h 1402125"/>
              <a:gd name="connsiteX2" fmla="*/ 7338060 w 7338060"/>
              <a:gd name="connsiteY2" fmla="*/ 0 h 1402125"/>
              <a:gd name="connsiteX3" fmla="*/ 5920736 w 7338060"/>
              <a:gd name="connsiteY3" fmla="*/ 1402125 h 1402125"/>
              <a:gd name="connsiteX4" fmla="*/ 0 w 7338060"/>
              <a:gd name="connsiteY4" fmla="*/ 1402125 h 1402125"/>
              <a:gd name="connsiteX0" fmla="*/ 0 w 7338060"/>
              <a:gd name="connsiteY0" fmla="*/ 1402125 h 1417365"/>
              <a:gd name="connsiteX1" fmla="*/ 1417324 w 7338060"/>
              <a:gd name="connsiteY1" fmla="*/ 0 h 1417365"/>
              <a:gd name="connsiteX2" fmla="*/ 7338060 w 7338060"/>
              <a:gd name="connsiteY2" fmla="*/ 0 h 1417365"/>
              <a:gd name="connsiteX3" fmla="*/ 6896096 w 7338060"/>
              <a:gd name="connsiteY3" fmla="*/ 1417365 h 1417365"/>
              <a:gd name="connsiteX4" fmla="*/ 0 w 7338060"/>
              <a:gd name="connsiteY4" fmla="*/ 1402125 h 1417365"/>
              <a:gd name="connsiteX0" fmla="*/ 0 w 6911340"/>
              <a:gd name="connsiteY0" fmla="*/ 1402125 h 1417365"/>
              <a:gd name="connsiteX1" fmla="*/ 1417324 w 6911340"/>
              <a:gd name="connsiteY1" fmla="*/ 0 h 1417365"/>
              <a:gd name="connsiteX2" fmla="*/ 6911340 w 6911340"/>
              <a:gd name="connsiteY2" fmla="*/ 7620 h 1417365"/>
              <a:gd name="connsiteX3" fmla="*/ 6896096 w 6911340"/>
              <a:gd name="connsiteY3" fmla="*/ 1417365 h 1417365"/>
              <a:gd name="connsiteX4" fmla="*/ 0 w 6911340"/>
              <a:gd name="connsiteY4" fmla="*/ 1402125 h 1417365"/>
              <a:gd name="connsiteX0" fmla="*/ 0 w 6911340"/>
              <a:gd name="connsiteY0" fmla="*/ 1402125 h 1417365"/>
              <a:gd name="connsiteX1" fmla="*/ 1417324 w 6911340"/>
              <a:gd name="connsiteY1" fmla="*/ 0 h 1417365"/>
              <a:gd name="connsiteX2" fmla="*/ 6911340 w 6911340"/>
              <a:gd name="connsiteY2" fmla="*/ 7620 h 1417365"/>
              <a:gd name="connsiteX3" fmla="*/ 6911336 w 6911340"/>
              <a:gd name="connsiteY3" fmla="*/ 1417365 h 1417365"/>
              <a:gd name="connsiteX4" fmla="*/ 0 w 6911340"/>
              <a:gd name="connsiteY4" fmla="*/ 1402125 h 1417365"/>
              <a:gd name="connsiteX0" fmla="*/ 0 w 6911340"/>
              <a:gd name="connsiteY0" fmla="*/ 1402125 h 1417365"/>
              <a:gd name="connsiteX1" fmla="*/ 1394464 w 6911340"/>
              <a:gd name="connsiteY1" fmla="*/ 0 h 1417365"/>
              <a:gd name="connsiteX2" fmla="*/ 6911340 w 6911340"/>
              <a:gd name="connsiteY2" fmla="*/ 7620 h 1417365"/>
              <a:gd name="connsiteX3" fmla="*/ 6911336 w 6911340"/>
              <a:gd name="connsiteY3" fmla="*/ 1417365 h 1417365"/>
              <a:gd name="connsiteX4" fmla="*/ 0 w 6911340"/>
              <a:gd name="connsiteY4" fmla="*/ 1402125 h 1417365"/>
              <a:gd name="connsiteX0" fmla="*/ 0 w 6911340"/>
              <a:gd name="connsiteY0" fmla="*/ 1394505 h 1409745"/>
              <a:gd name="connsiteX1" fmla="*/ 1394464 w 6911340"/>
              <a:gd name="connsiteY1" fmla="*/ 0 h 1409745"/>
              <a:gd name="connsiteX2" fmla="*/ 6911340 w 6911340"/>
              <a:gd name="connsiteY2" fmla="*/ 0 h 1409745"/>
              <a:gd name="connsiteX3" fmla="*/ 6911336 w 6911340"/>
              <a:gd name="connsiteY3" fmla="*/ 1409745 h 1409745"/>
              <a:gd name="connsiteX4" fmla="*/ 0 w 6911340"/>
              <a:gd name="connsiteY4" fmla="*/ 1394505 h 140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1340" h="1409745">
                <a:moveTo>
                  <a:pt x="0" y="1394505"/>
                </a:moveTo>
                <a:lnTo>
                  <a:pt x="1394464" y="0"/>
                </a:lnTo>
                <a:lnTo>
                  <a:pt x="6911340" y="0"/>
                </a:lnTo>
                <a:cubicBezTo>
                  <a:pt x="6911339" y="469915"/>
                  <a:pt x="6911337" y="939830"/>
                  <a:pt x="6911336" y="1409745"/>
                </a:cubicBezTo>
                <a:lnTo>
                  <a:pt x="0" y="13945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13" y="4220656"/>
            <a:ext cx="3229252" cy="21360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8" name="직사각형 37"/>
          <p:cNvSpPr/>
          <p:nvPr/>
        </p:nvSpPr>
        <p:spPr>
          <a:xfrm>
            <a:off x="8792929" y="921432"/>
            <a:ext cx="2700832" cy="18438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96" y="1014035"/>
            <a:ext cx="2487898" cy="1658598"/>
          </a:xfrm>
          <a:prstGeom prst="rect">
            <a:avLst/>
          </a:prstGeom>
        </p:spPr>
      </p:pic>
      <p:cxnSp>
        <p:nvCxnSpPr>
          <p:cNvPr id="48" name="직선 연결선 47"/>
          <p:cNvCxnSpPr/>
          <p:nvPr/>
        </p:nvCxnSpPr>
        <p:spPr>
          <a:xfrm>
            <a:off x="10143345" y="0"/>
            <a:ext cx="0" cy="9214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67477" y="2238533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67477" y="1877145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3648" y="5951609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3648" y="5590221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3648" y="4608651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3648" y="4247263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04059" y="3427597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04059" y="3066209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00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165904" y="3022600"/>
            <a:ext cx="9829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165904" y="2787650"/>
            <a:ext cx="9829800" cy="488950"/>
            <a:chOff x="1009650" y="2406650"/>
            <a:chExt cx="9829800" cy="48895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0965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083945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297561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94157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690753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8873490" y="2406650"/>
              <a:ext cx="0" cy="4889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563816" y="340995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1980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9776" y="340995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1990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735" y="3409950"/>
            <a:ext cx="120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2000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1696" y="340995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2010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27656" y="3409950"/>
            <a:ext cx="120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2020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3616" y="3409950"/>
            <a:ext cx="120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2030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992" y="4727676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6480" y="4189631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53383" y="4721348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9871" y="4183303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6774" y="4715020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3262" y="4176975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80165" y="4708692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46653" y="4170647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43556" y="4702364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10044" y="4164319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06947" y="4696036"/>
            <a:ext cx="1595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73435" y="4157991"/>
            <a:ext cx="106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71814" y="3397653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06946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*</a:t>
            </a:r>
            <a:endParaRPr lang="ko-KR" altLang="en-US" sz="1400" b="1" dirty="0">
              <a:solidFill>
                <a:srgbClr val="F06946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269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75187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09228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41146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07105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373066" y="1878480"/>
            <a:ext cx="124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27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92513" y="1939756"/>
            <a:ext cx="5467350" cy="32442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92513" y="2686686"/>
            <a:ext cx="5467350" cy="32442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92513" y="3433616"/>
            <a:ext cx="5467350" cy="32442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57911" y="1828402"/>
            <a:ext cx="13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7911" y="2628960"/>
            <a:ext cx="13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7911" y="3384609"/>
            <a:ext cx="13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57911" y="2101968"/>
            <a:ext cx="1955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57911" y="2902526"/>
            <a:ext cx="1955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57911" y="3658175"/>
            <a:ext cx="1955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Freeform 21"/>
          <p:cNvSpPr>
            <a:spLocks noEditPoints="1"/>
          </p:cNvSpPr>
          <p:nvPr/>
        </p:nvSpPr>
        <p:spPr bwMode="auto">
          <a:xfrm>
            <a:off x="1233252" y="1873310"/>
            <a:ext cx="410870" cy="457318"/>
          </a:xfrm>
          <a:custGeom>
            <a:avLst/>
            <a:gdLst>
              <a:gd name="T0" fmla="*/ 180 w 240"/>
              <a:gd name="T1" fmla="*/ 134 h 267"/>
              <a:gd name="T2" fmla="*/ 166 w 240"/>
              <a:gd name="T3" fmla="*/ 120 h 267"/>
              <a:gd name="T4" fmla="*/ 101 w 240"/>
              <a:gd name="T5" fmla="*/ 185 h 267"/>
              <a:gd name="T6" fmla="*/ 73 w 240"/>
              <a:gd name="T7" fmla="*/ 157 h 267"/>
              <a:gd name="T8" fmla="*/ 58 w 240"/>
              <a:gd name="T9" fmla="*/ 171 h 267"/>
              <a:gd name="T10" fmla="*/ 101 w 240"/>
              <a:gd name="T11" fmla="*/ 213 h 267"/>
              <a:gd name="T12" fmla="*/ 180 w 240"/>
              <a:gd name="T13" fmla="*/ 134 h 267"/>
              <a:gd name="T14" fmla="*/ 180 w 240"/>
              <a:gd name="T15" fmla="*/ 134 h 267"/>
              <a:gd name="T16" fmla="*/ 213 w 240"/>
              <a:gd name="T17" fmla="*/ 27 h 267"/>
              <a:gd name="T18" fmla="*/ 200 w 240"/>
              <a:gd name="T19" fmla="*/ 27 h 267"/>
              <a:gd name="T20" fmla="*/ 200 w 240"/>
              <a:gd name="T21" fmla="*/ 0 h 267"/>
              <a:gd name="T22" fmla="*/ 173 w 240"/>
              <a:gd name="T23" fmla="*/ 0 h 267"/>
              <a:gd name="T24" fmla="*/ 173 w 240"/>
              <a:gd name="T25" fmla="*/ 27 h 267"/>
              <a:gd name="T26" fmla="*/ 66 w 240"/>
              <a:gd name="T27" fmla="*/ 27 h 267"/>
              <a:gd name="T28" fmla="*/ 66 w 240"/>
              <a:gd name="T29" fmla="*/ 0 h 267"/>
              <a:gd name="T30" fmla="*/ 40 w 240"/>
              <a:gd name="T31" fmla="*/ 0 h 267"/>
              <a:gd name="T32" fmla="*/ 40 w 240"/>
              <a:gd name="T33" fmla="*/ 27 h 267"/>
              <a:gd name="T34" fmla="*/ 26 w 240"/>
              <a:gd name="T35" fmla="*/ 27 h 267"/>
              <a:gd name="T36" fmla="*/ 0 w 240"/>
              <a:gd name="T37" fmla="*/ 53 h 267"/>
              <a:gd name="T38" fmla="*/ 0 w 240"/>
              <a:gd name="T39" fmla="*/ 240 h 267"/>
              <a:gd name="T40" fmla="*/ 26 w 240"/>
              <a:gd name="T41" fmla="*/ 267 h 267"/>
              <a:gd name="T42" fmla="*/ 213 w 240"/>
              <a:gd name="T43" fmla="*/ 267 h 267"/>
              <a:gd name="T44" fmla="*/ 240 w 240"/>
              <a:gd name="T45" fmla="*/ 240 h 267"/>
              <a:gd name="T46" fmla="*/ 240 w 240"/>
              <a:gd name="T47" fmla="*/ 53 h 267"/>
              <a:gd name="T48" fmla="*/ 213 w 240"/>
              <a:gd name="T49" fmla="*/ 27 h 267"/>
              <a:gd name="T50" fmla="*/ 213 w 240"/>
              <a:gd name="T51" fmla="*/ 27 h 267"/>
              <a:gd name="T52" fmla="*/ 213 w 240"/>
              <a:gd name="T53" fmla="*/ 240 h 267"/>
              <a:gd name="T54" fmla="*/ 26 w 240"/>
              <a:gd name="T55" fmla="*/ 240 h 267"/>
              <a:gd name="T56" fmla="*/ 26 w 240"/>
              <a:gd name="T57" fmla="*/ 93 h 267"/>
              <a:gd name="T58" fmla="*/ 213 w 240"/>
              <a:gd name="T59" fmla="*/ 93 h 267"/>
              <a:gd name="T60" fmla="*/ 213 w 240"/>
              <a:gd name="T61" fmla="*/ 240 h 267"/>
              <a:gd name="T62" fmla="*/ 213 w 240"/>
              <a:gd name="T63" fmla="*/ 24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267">
                <a:moveTo>
                  <a:pt x="180" y="134"/>
                </a:moveTo>
                <a:lnTo>
                  <a:pt x="166" y="120"/>
                </a:lnTo>
                <a:lnTo>
                  <a:pt x="101" y="185"/>
                </a:lnTo>
                <a:lnTo>
                  <a:pt x="73" y="157"/>
                </a:lnTo>
                <a:lnTo>
                  <a:pt x="58" y="171"/>
                </a:lnTo>
                <a:lnTo>
                  <a:pt x="101" y="213"/>
                </a:lnTo>
                <a:lnTo>
                  <a:pt x="180" y="134"/>
                </a:lnTo>
                <a:lnTo>
                  <a:pt x="180" y="134"/>
                </a:lnTo>
                <a:close/>
                <a:moveTo>
                  <a:pt x="213" y="27"/>
                </a:moveTo>
                <a:lnTo>
                  <a:pt x="200" y="27"/>
                </a:lnTo>
                <a:lnTo>
                  <a:pt x="200" y="0"/>
                </a:lnTo>
                <a:lnTo>
                  <a:pt x="173" y="0"/>
                </a:lnTo>
                <a:lnTo>
                  <a:pt x="173" y="27"/>
                </a:lnTo>
                <a:lnTo>
                  <a:pt x="66" y="27"/>
                </a:lnTo>
                <a:lnTo>
                  <a:pt x="66" y="0"/>
                </a:lnTo>
                <a:lnTo>
                  <a:pt x="40" y="0"/>
                </a:lnTo>
                <a:lnTo>
                  <a:pt x="40" y="27"/>
                </a:lnTo>
                <a:lnTo>
                  <a:pt x="26" y="27"/>
                </a:lnTo>
                <a:cubicBezTo>
                  <a:pt x="12" y="27"/>
                  <a:pt x="0" y="39"/>
                  <a:pt x="0" y="53"/>
                </a:cubicBezTo>
                <a:lnTo>
                  <a:pt x="0" y="240"/>
                </a:lnTo>
                <a:cubicBezTo>
                  <a:pt x="0" y="255"/>
                  <a:pt x="12" y="267"/>
                  <a:pt x="26" y="267"/>
                </a:cubicBezTo>
                <a:lnTo>
                  <a:pt x="213" y="267"/>
                </a:lnTo>
                <a:cubicBezTo>
                  <a:pt x="228" y="267"/>
                  <a:pt x="240" y="255"/>
                  <a:pt x="240" y="240"/>
                </a:cubicBezTo>
                <a:lnTo>
                  <a:pt x="240" y="53"/>
                </a:lnTo>
                <a:cubicBezTo>
                  <a:pt x="240" y="39"/>
                  <a:pt x="228" y="27"/>
                  <a:pt x="213" y="27"/>
                </a:cubicBezTo>
                <a:lnTo>
                  <a:pt x="213" y="27"/>
                </a:lnTo>
                <a:close/>
                <a:moveTo>
                  <a:pt x="213" y="240"/>
                </a:moveTo>
                <a:lnTo>
                  <a:pt x="26" y="240"/>
                </a:lnTo>
                <a:lnTo>
                  <a:pt x="26" y="93"/>
                </a:lnTo>
                <a:lnTo>
                  <a:pt x="213" y="93"/>
                </a:lnTo>
                <a:lnTo>
                  <a:pt x="213" y="240"/>
                </a:lnTo>
                <a:lnTo>
                  <a:pt x="213" y="24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92513" y="1939756"/>
            <a:ext cx="3536950" cy="3244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Freeform 17"/>
          <p:cNvSpPr>
            <a:spLocks noEditPoints="1"/>
          </p:cNvSpPr>
          <p:nvPr/>
        </p:nvSpPr>
        <p:spPr bwMode="auto">
          <a:xfrm>
            <a:off x="1232138" y="2648010"/>
            <a:ext cx="410872" cy="457317"/>
          </a:xfrm>
          <a:custGeom>
            <a:avLst/>
            <a:gdLst>
              <a:gd name="T0" fmla="*/ 84 w 240"/>
              <a:gd name="T1" fmla="*/ 213 h 267"/>
              <a:gd name="T2" fmla="*/ 116 w 240"/>
              <a:gd name="T3" fmla="*/ 181 h 267"/>
              <a:gd name="T4" fmla="*/ 149 w 240"/>
              <a:gd name="T5" fmla="*/ 213 h 267"/>
              <a:gd name="T6" fmla="*/ 163 w 240"/>
              <a:gd name="T7" fmla="*/ 199 h 267"/>
              <a:gd name="T8" fmla="*/ 130 w 240"/>
              <a:gd name="T9" fmla="*/ 167 h 267"/>
              <a:gd name="T10" fmla="*/ 163 w 240"/>
              <a:gd name="T11" fmla="*/ 134 h 267"/>
              <a:gd name="T12" fmla="*/ 149 w 240"/>
              <a:gd name="T13" fmla="*/ 120 h 267"/>
              <a:gd name="T14" fmla="*/ 116 w 240"/>
              <a:gd name="T15" fmla="*/ 153 h 267"/>
              <a:gd name="T16" fmla="*/ 84 w 240"/>
              <a:gd name="T17" fmla="*/ 120 h 267"/>
              <a:gd name="T18" fmla="*/ 70 w 240"/>
              <a:gd name="T19" fmla="*/ 134 h 267"/>
              <a:gd name="T20" fmla="*/ 102 w 240"/>
              <a:gd name="T21" fmla="*/ 167 h 267"/>
              <a:gd name="T22" fmla="*/ 70 w 240"/>
              <a:gd name="T23" fmla="*/ 199 h 267"/>
              <a:gd name="T24" fmla="*/ 84 w 240"/>
              <a:gd name="T25" fmla="*/ 213 h 267"/>
              <a:gd name="T26" fmla="*/ 84 w 240"/>
              <a:gd name="T27" fmla="*/ 213 h 267"/>
              <a:gd name="T28" fmla="*/ 213 w 240"/>
              <a:gd name="T29" fmla="*/ 27 h 267"/>
              <a:gd name="T30" fmla="*/ 200 w 240"/>
              <a:gd name="T31" fmla="*/ 27 h 267"/>
              <a:gd name="T32" fmla="*/ 200 w 240"/>
              <a:gd name="T33" fmla="*/ 0 h 267"/>
              <a:gd name="T34" fmla="*/ 173 w 240"/>
              <a:gd name="T35" fmla="*/ 0 h 267"/>
              <a:gd name="T36" fmla="*/ 173 w 240"/>
              <a:gd name="T37" fmla="*/ 27 h 267"/>
              <a:gd name="T38" fmla="*/ 66 w 240"/>
              <a:gd name="T39" fmla="*/ 27 h 267"/>
              <a:gd name="T40" fmla="*/ 66 w 240"/>
              <a:gd name="T41" fmla="*/ 0 h 267"/>
              <a:gd name="T42" fmla="*/ 40 w 240"/>
              <a:gd name="T43" fmla="*/ 0 h 267"/>
              <a:gd name="T44" fmla="*/ 40 w 240"/>
              <a:gd name="T45" fmla="*/ 27 h 267"/>
              <a:gd name="T46" fmla="*/ 26 w 240"/>
              <a:gd name="T47" fmla="*/ 27 h 267"/>
              <a:gd name="T48" fmla="*/ 0 w 240"/>
              <a:gd name="T49" fmla="*/ 53 h 267"/>
              <a:gd name="T50" fmla="*/ 0 w 240"/>
              <a:gd name="T51" fmla="*/ 240 h 267"/>
              <a:gd name="T52" fmla="*/ 26 w 240"/>
              <a:gd name="T53" fmla="*/ 267 h 267"/>
              <a:gd name="T54" fmla="*/ 213 w 240"/>
              <a:gd name="T55" fmla="*/ 267 h 267"/>
              <a:gd name="T56" fmla="*/ 240 w 240"/>
              <a:gd name="T57" fmla="*/ 240 h 267"/>
              <a:gd name="T58" fmla="*/ 240 w 240"/>
              <a:gd name="T59" fmla="*/ 53 h 267"/>
              <a:gd name="T60" fmla="*/ 213 w 240"/>
              <a:gd name="T61" fmla="*/ 27 h 267"/>
              <a:gd name="T62" fmla="*/ 213 w 240"/>
              <a:gd name="T63" fmla="*/ 27 h 267"/>
              <a:gd name="T64" fmla="*/ 213 w 240"/>
              <a:gd name="T65" fmla="*/ 240 h 267"/>
              <a:gd name="T66" fmla="*/ 26 w 240"/>
              <a:gd name="T67" fmla="*/ 240 h 267"/>
              <a:gd name="T68" fmla="*/ 26 w 240"/>
              <a:gd name="T69" fmla="*/ 93 h 267"/>
              <a:gd name="T70" fmla="*/ 213 w 240"/>
              <a:gd name="T71" fmla="*/ 93 h 267"/>
              <a:gd name="T72" fmla="*/ 213 w 240"/>
              <a:gd name="T73" fmla="*/ 240 h 267"/>
              <a:gd name="T74" fmla="*/ 213 w 240"/>
              <a:gd name="T75" fmla="*/ 24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" h="267">
                <a:moveTo>
                  <a:pt x="84" y="213"/>
                </a:moveTo>
                <a:lnTo>
                  <a:pt x="116" y="181"/>
                </a:lnTo>
                <a:lnTo>
                  <a:pt x="149" y="213"/>
                </a:lnTo>
                <a:lnTo>
                  <a:pt x="163" y="199"/>
                </a:lnTo>
                <a:lnTo>
                  <a:pt x="130" y="167"/>
                </a:lnTo>
                <a:lnTo>
                  <a:pt x="163" y="134"/>
                </a:lnTo>
                <a:lnTo>
                  <a:pt x="149" y="120"/>
                </a:lnTo>
                <a:lnTo>
                  <a:pt x="116" y="153"/>
                </a:lnTo>
                <a:lnTo>
                  <a:pt x="84" y="120"/>
                </a:lnTo>
                <a:lnTo>
                  <a:pt x="70" y="134"/>
                </a:lnTo>
                <a:lnTo>
                  <a:pt x="102" y="167"/>
                </a:lnTo>
                <a:lnTo>
                  <a:pt x="70" y="199"/>
                </a:lnTo>
                <a:lnTo>
                  <a:pt x="84" y="213"/>
                </a:lnTo>
                <a:lnTo>
                  <a:pt x="84" y="213"/>
                </a:lnTo>
                <a:close/>
                <a:moveTo>
                  <a:pt x="213" y="27"/>
                </a:moveTo>
                <a:lnTo>
                  <a:pt x="200" y="27"/>
                </a:lnTo>
                <a:lnTo>
                  <a:pt x="200" y="0"/>
                </a:lnTo>
                <a:lnTo>
                  <a:pt x="173" y="0"/>
                </a:lnTo>
                <a:lnTo>
                  <a:pt x="173" y="27"/>
                </a:lnTo>
                <a:lnTo>
                  <a:pt x="66" y="27"/>
                </a:lnTo>
                <a:lnTo>
                  <a:pt x="66" y="0"/>
                </a:lnTo>
                <a:lnTo>
                  <a:pt x="40" y="0"/>
                </a:lnTo>
                <a:lnTo>
                  <a:pt x="40" y="27"/>
                </a:lnTo>
                <a:lnTo>
                  <a:pt x="26" y="27"/>
                </a:lnTo>
                <a:cubicBezTo>
                  <a:pt x="12" y="27"/>
                  <a:pt x="0" y="39"/>
                  <a:pt x="0" y="53"/>
                </a:cubicBezTo>
                <a:lnTo>
                  <a:pt x="0" y="240"/>
                </a:lnTo>
                <a:cubicBezTo>
                  <a:pt x="0" y="255"/>
                  <a:pt x="12" y="267"/>
                  <a:pt x="26" y="267"/>
                </a:cubicBezTo>
                <a:lnTo>
                  <a:pt x="213" y="267"/>
                </a:lnTo>
                <a:cubicBezTo>
                  <a:pt x="228" y="267"/>
                  <a:pt x="240" y="255"/>
                  <a:pt x="240" y="240"/>
                </a:cubicBezTo>
                <a:lnTo>
                  <a:pt x="240" y="53"/>
                </a:lnTo>
                <a:cubicBezTo>
                  <a:pt x="240" y="39"/>
                  <a:pt x="228" y="27"/>
                  <a:pt x="213" y="27"/>
                </a:cubicBezTo>
                <a:lnTo>
                  <a:pt x="213" y="27"/>
                </a:lnTo>
                <a:close/>
                <a:moveTo>
                  <a:pt x="213" y="240"/>
                </a:moveTo>
                <a:lnTo>
                  <a:pt x="26" y="240"/>
                </a:lnTo>
                <a:lnTo>
                  <a:pt x="26" y="93"/>
                </a:lnTo>
                <a:lnTo>
                  <a:pt x="213" y="93"/>
                </a:lnTo>
                <a:lnTo>
                  <a:pt x="213" y="240"/>
                </a:lnTo>
                <a:lnTo>
                  <a:pt x="213" y="24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92513" y="2686686"/>
            <a:ext cx="2940050" cy="3244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1235712" y="3422709"/>
            <a:ext cx="407298" cy="457317"/>
          </a:xfrm>
          <a:custGeom>
            <a:avLst/>
            <a:gdLst>
              <a:gd name="T0" fmla="*/ 186 w 240"/>
              <a:gd name="T1" fmla="*/ 120 h 267"/>
              <a:gd name="T2" fmla="*/ 53 w 240"/>
              <a:gd name="T3" fmla="*/ 120 h 267"/>
              <a:gd name="T4" fmla="*/ 53 w 240"/>
              <a:gd name="T5" fmla="*/ 147 h 267"/>
              <a:gd name="T6" fmla="*/ 186 w 240"/>
              <a:gd name="T7" fmla="*/ 147 h 267"/>
              <a:gd name="T8" fmla="*/ 186 w 240"/>
              <a:gd name="T9" fmla="*/ 120 h 267"/>
              <a:gd name="T10" fmla="*/ 186 w 240"/>
              <a:gd name="T11" fmla="*/ 120 h 267"/>
              <a:gd name="T12" fmla="*/ 213 w 240"/>
              <a:gd name="T13" fmla="*/ 27 h 267"/>
              <a:gd name="T14" fmla="*/ 200 w 240"/>
              <a:gd name="T15" fmla="*/ 27 h 267"/>
              <a:gd name="T16" fmla="*/ 200 w 240"/>
              <a:gd name="T17" fmla="*/ 0 h 267"/>
              <a:gd name="T18" fmla="*/ 173 w 240"/>
              <a:gd name="T19" fmla="*/ 0 h 267"/>
              <a:gd name="T20" fmla="*/ 173 w 240"/>
              <a:gd name="T21" fmla="*/ 27 h 267"/>
              <a:gd name="T22" fmla="*/ 66 w 240"/>
              <a:gd name="T23" fmla="*/ 27 h 267"/>
              <a:gd name="T24" fmla="*/ 66 w 240"/>
              <a:gd name="T25" fmla="*/ 0 h 267"/>
              <a:gd name="T26" fmla="*/ 40 w 240"/>
              <a:gd name="T27" fmla="*/ 0 h 267"/>
              <a:gd name="T28" fmla="*/ 40 w 240"/>
              <a:gd name="T29" fmla="*/ 27 h 267"/>
              <a:gd name="T30" fmla="*/ 26 w 240"/>
              <a:gd name="T31" fmla="*/ 27 h 267"/>
              <a:gd name="T32" fmla="*/ 0 w 240"/>
              <a:gd name="T33" fmla="*/ 53 h 267"/>
              <a:gd name="T34" fmla="*/ 0 w 240"/>
              <a:gd name="T35" fmla="*/ 240 h 267"/>
              <a:gd name="T36" fmla="*/ 26 w 240"/>
              <a:gd name="T37" fmla="*/ 267 h 267"/>
              <a:gd name="T38" fmla="*/ 213 w 240"/>
              <a:gd name="T39" fmla="*/ 267 h 267"/>
              <a:gd name="T40" fmla="*/ 240 w 240"/>
              <a:gd name="T41" fmla="*/ 240 h 267"/>
              <a:gd name="T42" fmla="*/ 240 w 240"/>
              <a:gd name="T43" fmla="*/ 53 h 267"/>
              <a:gd name="T44" fmla="*/ 213 w 240"/>
              <a:gd name="T45" fmla="*/ 27 h 267"/>
              <a:gd name="T46" fmla="*/ 213 w 240"/>
              <a:gd name="T47" fmla="*/ 27 h 267"/>
              <a:gd name="T48" fmla="*/ 213 w 240"/>
              <a:gd name="T49" fmla="*/ 240 h 267"/>
              <a:gd name="T50" fmla="*/ 26 w 240"/>
              <a:gd name="T51" fmla="*/ 240 h 267"/>
              <a:gd name="T52" fmla="*/ 26 w 240"/>
              <a:gd name="T53" fmla="*/ 93 h 267"/>
              <a:gd name="T54" fmla="*/ 213 w 240"/>
              <a:gd name="T55" fmla="*/ 93 h 267"/>
              <a:gd name="T56" fmla="*/ 213 w 240"/>
              <a:gd name="T57" fmla="*/ 240 h 267"/>
              <a:gd name="T58" fmla="*/ 213 w 240"/>
              <a:gd name="T59" fmla="*/ 240 h 267"/>
              <a:gd name="T60" fmla="*/ 146 w 240"/>
              <a:gd name="T61" fmla="*/ 173 h 267"/>
              <a:gd name="T62" fmla="*/ 53 w 240"/>
              <a:gd name="T63" fmla="*/ 173 h 267"/>
              <a:gd name="T64" fmla="*/ 53 w 240"/>
              <a:gd name="T65" fmla="*/ 200 h 267"/>
              <a:gd name="T66" fmla="*/ 146 w 240"/>
              <a:gd name="T67" fmla="*/ 200 h 267"/>
              <a:gd name="T68" fmla="*/ 146 w 240"/>
              <a:gd name="T69" fmla="*/ 173 h 267"/>
              <a:gd name="T70" fmla="*/ 146 w 240"/>
              <a:gd name="T71" fmla="*/ 173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0" h="267">
                <a:moveTo>
                  <a:pt x="186" y="120"/>
                </a:moveTo>
                <a:lnTo>
                  <a:pt x="53" y="120"/>
                </a:lnTo>
                <a:lnTo>
                  <a:pt x="53" y="147"/>
                </a:lnTo>
                <a:lnTo>
                  <a:pt x="186" y="147"/>
                </a:lnTo>
                <a:lnTo>
                  <a:pt x="186" y="120"/>
                </a:lnTo>
                <a:lnTo>
                  <a:pt x="186" y="120"/>
                </a:lnTo>
                <a:close/>
                <a:moveTo>
                  <a:pt x="213" y="27"/>
                </a:moveTo>
                <a:lnTo>
                  <a:pt x="200" y="27"/>
                </a:lnTo>
                <a:lnTo>
                  <a:pt x="200" y="0"/>
                </a:lnTo>
                <a:lnTo>
                  <a:pt x="173" y="0"/>
                </a:lnTo>
                <a:lnTo>
                  <a:pt x="173" y="27"/>
                </a:lnTo>
                <a:lnTo>
                  <a:pt x="66" y="27"/>
                </a:lnTo>
                <a:lnTo>
                  <a:pt x="66" y="0"/>
                </a:lnTo>
                <a:lnTo>
                  <a:pt x="40" y="0"/>
                </a:lnTo>
                <a:lnTo>
                  <a:pt x="40" y="27"/>
                </a:lnTo>
                <a:lnTo>
                  <a:pt x="26" y="27"/>
                </a:lnTo>
                <a:cubicBezTo>
                  <a:pt x="12" y="27"/>
                  <a:pt x="0" y="39"/>
                  <a:pt x="0" y="53"/>
                </a:cubicBezTo>
                <a:lnTo>
                  <a:pt x="0" y="240"/>
                </a:lnTo>
                <a:cubicBezTo>
                  <a:pt x="0" y="255"/>
                  <a:pt x="12" y="267"/>
                  <a:pt x="26" y="267"/>
                </a:cubicBezTo>
                <a:lnTo>
                  <a:pt x="213" y="267"/>
                </a:lnTo>
                <a:cubicBezTo>
                  <a:pt x="228" y="267"/>
                  <a:pt x="240" y="255"/>
                  <a:pt x="240" y="240"/>
                </a:cubicBezTo>
                <a:lnTo>
                  <a:pt x="240" y="53"/>
                </a:lnTo>
                <a:cubicBezTo>
                  <a:pt x="240" y="39"/>
                  <a:pt x="228" y="27"/>
                  <a:pt x="213" y="27"/>
                </a:cubicBezTo>
                <a:lnTo>
                  <a:pt x="213" y="27"/>
                </a:lnTo>
                <a:close/>
                <a:moveTo>
                  <a:pt x="213" y="240"/>
                </a:moveTo>
                <a:lnTo>
                  <a:pt x="26" y="240"/>
                </a:lnTo>
                <a:lnTo>
                  <a:pt x="26" y="93"/>
                </a:lnTo>
                <a:lnTo>
                  <a:pt x="213" y="93"/>
                </a:lnTo>
                <a:lnTo>
                  <a:pt x="213" y="240"/>
                </a:lnTo>
                <a:lnTo>
                  <a:pt x="213" y="240"/>
                </a:lnTo>
                <a:close/>
                <a:moveTo>
                  <a:pt x="146" y="173"/>
                </a:moveTo>
                <a:lnTo>
                  <a:pt x="53" y="173"/>
                </a:lnTo>
                <a:lnTo>
                  <a:pt x="53" y="200"/>
                </a:lnTo>
                <a:lnTo>
                  <a:pt x="146" y="200"/>
                </a:lnTo>
                <a:lnTo>
                  <a:pt x="146" y="173"/>
                </a:lnTo>
                <a:lnTo>
                  <a:pt x="146" y="17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92513" y="3433616"/>
            <a:ext cx="4584700" cy="3244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520963" y="1873310"/>
            <a:ext cx="0" cy="20516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29147" y="4589198"/>
            <a:ext cx="2286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6805" y="4589198"/>
            <a:ext cx="2286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558118" y="5065448"/>
            <a:ext cx="704850" cy="704850"/>
          </a:xfrm>
          <a:prstGeom prst="chevron">
            <a:avLst/>
          </a:prstGeom>
          <a:pattFill prst="smChe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4379" y="5065448"/>
            <a:ext cx="704850" cy="704850"/>
          </a:xfrm>
          <a:prstGeom prst="chevron">
            <a:avLst/>
          </a:prstGeom>
          <a:pattFill prst="smChe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7395776" y="5065448"/>
            <a:ext cx="704850" cy="704850"/>
          </a:xfrm>
          <a:prstGeom prst="chevron">
            <a:avLst/>
          </a:prstGeom>
          <a:pattFill prst="smChe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882037" y="5065448"/>
            <a:ext cx="704850" cy="704850"/>
          </a:xfrm>
          <a:prstGeom prst="chevron">
            <a:avLst/>
          </a:prstGeom>
          <a:pattFill prst="smChe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4" y="4413824"/>
            <a:ext cx="2606770" cy="18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7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481" name="그림 14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1839137"/>
            <a:ext cx="6156960" cy="3466874"/>
          </a:xfrm>
          <a:prstGeom prst="rect">
            <a:avLst/>
          </a:prstGeom>
        </p:spPr>
      </p:pic>
      <p:sp>
        <p:nvSpPr>
          <p:cNvPr id="395" name="TextBox 394"/>
          <p:cNvSpPr txBox="1"/>
          <p:nvPr/>
        </p:nvSpPr>
        <p:spPr>
          <a:xfrm>
            <a:off x="8241722" y="148148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9072302" y="39523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2551238" y="148148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8" name="TextBox 397"/>
          <p:cNvSpPr txBox="1"/>
          <p:nvPr/>
        </p:nvSpPr>
        <p:spPr>
          <a:xfrm>
            <a:off x="2423911" y="44940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0" name="직사각형 399"/>
          <p:cNvSpPr/>
          <p:nvPr/>
        </p:nvSpPr>
        <p:spPr>
          <a:xfrm>
            <a:off x="8241723" y="1839137"/>
            <a:ext cx="279807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sp>
        <p:nvSpPr>
          <p:cNvPr id="401" name="직사각형 400"/>
          <p:cNvSpPr/>
          <p:nvPr/>
        </p:nvSpPr>
        <p:spPr>
          <a:xfrm>
            <a:off x="9072303" y="4309973"/>
            <a:ext cx="279807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sp>
        <p:nvSpPr>
          <p:cNvPr id="402" name="직사각형 401"/>
          <p:cNvSpPr/>
          <p:nvPr/>
        </p:nvSpPr>
        <p:spPr>
          <a:xfrm>
            <a:off x="580776" y="1839137"/>
            <a:ext cx="279807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sp>
        <p:nvSpPr>
          <p:cNvPr id="403" name="직사각형 402"/>
          <p:cNvSpPr/>
          <p:nvPr/>
        </p:nvSpPr>
        <p:spPr>
          <a:xfrm>
            <a:off x="453449" y="4851658"/>
            <a:ext cx="279807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cxnSp>
        <p:nvCxnSpPr>
          <p:cNvPr id="1483" name="꺾인 연결선 1482"/>
          <p:cNvCxnSpPr>
            <a:endCxn id="397" idx="3"/>
          </p:cNvCxnSpPr>
          <p:nvPr/>
        </p:nvCxnSpPr>
        <p:spPr>
          <a:xfrm rot="16200000" flipV="1">
            <a:off x="3199322" y="1754165"/>
            <a:ext cx="856644" cy="68061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7" name="꺾인 연결선 1486"/>
          <p:cNvCxnSpPr>
            <a:stCxn id="398" idx="0"/>
          </p:cNvCxnSpPr>
          <p:nvPr/>
        </p:nvCxnSpPr>
        <p:spPr>
          <a:xfrm rot="5400000" flipH="1" flipV="1">
            <a:off x="3074376" y="3669906"/>
            <a:ext cx="541685" cy="110651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꺾인 연결선 1488"/>
          <p:cNvCxnSpPr>
            <a:stCxn id="395" idx="1"/>
          </p:cNvCxnSpPr>
          <p:nvPr/>
        </p:nvCxnSpPr>
        <p:spPr>
          <a:xfrm rot="10800000" flipV="1">
            <a:off x="6675120" y="1666150"/>
            <a:ext cx="1566602" cy="167292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1" name="꺾인 연결선 1490"/>
          <p:cNvCxnSpPr>
            <a:stCxn id="396" idx="1"/>
          </p:cNvCxnSpPr>
          <p:nvPr/>
        </p:nvCxnSpPr>
        <p:spPr>
          <a:xfrm rot="10800000" flipV="1">
            <a:off x="8830820" y="4136986"/>
            <a:ext cx="241482" cy="47311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직사각형 413"/>
          <p:cNvSpPr/>
          <p:nvPr/>
        </p:nvSpPr>
        <p:spPr>
          <a:xfrm>
            <a:off x="3967951" y="5528166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cxnSp>
        <p:nvCxnSpPr>
          <p:cNvPr id="416" name="직선 연결선 415"/>
          <p:cNvCxnSpPr/>
          <p:nvPr/>
        </p:nvCxnSpPr>
        <p:spPr>
          <a:xfrm>
            <a:off x="3967951" y="5417088"/>
            <a:ext cx="460454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1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179220" y="2464738"/>
            <a:ext cx="3718653" cy="3147726"/>
            <a:chOff x="1016000" y="1158240"/>
            <a:chExt cx="4705095" cy="3982720"/>
          </a:xfrm>
        </p:grpSpPr>
        <p:sp>
          <p:nvSpPr>
            <p:cNvPr id="4" name="자유형 3"/>
            <p:cNvSpPr/>
            <p:nvPr/>
          </p:nvSpPr>
          <p:spPr>
            <a:xfrm rot="10800000">
              <a:off x="3384296" y="1158240"/>
              <a:ext cx="2336799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1016000" y="1158240"/>
              <a:ext cx="2336800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10840" y="1969008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910840" y="3044952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910840" y="4120896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4029" y="2606488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9149" y="2973743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8834" y="4680273"/>
            <a:ext cx="2541762" cy="98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</p:txBody>
      </p:sp>
      <p:grpSp>
        <p:nvGrpSpPr>
          <p:cNvPr id="12" name="그룹 11"/>
          <p:cNvGrpSpPr/>
          <p:nvPr/>
        </p:nvGrpSpPr>
        <p:grpSpPr>
          <a:xfrm rot="5400000">
            <a:off x="4236674" y="2464738"/>
            <a:ext cx="3718653" cy="3147726"/>
            <a:chOff x="1016000" y="1158240"/>
            <a:chExt cx="4705095" cy="3982720"/>
          </a:xfrm>
        </p:grpSpPr>
        <p:sp>
          <p:nvSpPr>
            <p:cNvPr id="13" name="자유형 12"/>
            <p:cNvSpPr/>
            <p:nvPr/>
          </p:nvSpPr>
          <p:spPr>
            <a:xfrm rot="10800000">
              <a:off x="3384296" y="1158240"/>
              <a:ext cx="2336799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1016000" y="1158240"/>
              <a:ext cx="2336800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910840" y="1969008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910840" y="3044952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910840" y="4120896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81483" y="2606488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16604" y="2973743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816288" y="4680273"/>
            <a:ext cx="2541762" cy="98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</p:txBody>
      </p:sp>
      <p:grpSp>
        <p:nvGrpSpPr>
          <p:cNvPr id="21" name="그룹 20"/>
          <p:cNvGrpSpPr/>
          <p:nvPr/>
        </p:nvGrpSpPr>
        <p:grpSpPr>
          <a:xfrm rot="5400000">
            <a:off x="8294127" y="2464738"/>
            <a:ext cx="3718653" cy="3147726"/>
            <a:chOff x="1016000" y="1158240"/>
            <a:chExt cx="4705095" cy="3982720"/>
          </a:xfrm>
        </p:grpSpPr>
        <p:sp>
          <p:nvSpPr>
            <p:cNvPr id="22" name="자유형 21"/>
            <p:cNvSpPr/>
            <p:nvPr/>
          </p:nvSpPr>
          <p:spPr>
            <a:xfrm rot="10800000">
              <a:off x="3384296" y="1158240"/>
              <a:ext cx="2336799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016000" y="1158240"/>
              <a:ext cx="2336800" cy="3982720"/>
            </a:xfrm>
            <a:custGeom>
              <a:avLst/>
              <a:gdLst>
                <a:gd name="connsiteX0" fmla="*/ 1950720 w 2336800"/>
                <a:gd name="connsiteY0" fmla="*/ 2900680 h 3982720"/>
                <a:gd name="connsiteX1" fmla="*/ 1778000 w 2336800"/>
                <a:gd name="connsiteY1" fmla="*/ 3073400 h 3982720"/>
                <a:gd name="connsiteX2" fmla="*/ 1950720 w 2336800"/>
                <a:gd name="connsiteY2" fmla="*/ 3246120 h 3982720"/>
                <a:gd name="connsiteX3" fmla="*/ 2123440 w 2336800"/>
                <a:gd name="connsiteY3" fmla="*/ 3073400 h 3982720"/>
                <a:gd name="connsiteX4" fmla="*/ 1950720 w 2336800"/>
                <a:gd name="connsiteY4" fmla="*/ 2900680 h 3982720"/>
                <a:gd name="connsiteX5" fmla="*/ 1950720 w 2336800"/>
                <a:gd name="connsiteY5" fmla="*/ 1818640 h 3982720"/>
                <a:gd name="connsiteX6" fmla="*/ 1778000 w 2336800"/>
                <a:gd name="connsiteY6" fmla="*/ 1991360 h 3982720"/>
                <a:gd name="connsiteX7" fmla="*/ 1950720 w 2336800"/>
                <a:gd name="connsiteY7" fmla="*/ 2164080 h 3982720"/>
                <a:gd name="connsiteX8" fmla="*/ 2123440 w 2336800"/>
                <a:gd name="connsiteY8" fmla="*/ 1991360 h 3982720"/>
                <a:gd name="connsiteX9" fmla="*/ 1950720 w 2336800"/>
                <a:gd name="connsiteY9" fmla="*/ 1818640 h 3982720"/>
                <a:gd name="connsiteX10" fmla="*/ 1950720 w 2336800"/>
                <a:gd name="connsiteY10" fmla="*/ 762000 h 3982720"/>
                <a:gd name="connsiteX11" fmla="*/ 1778000 w 2336800"/>
                <a:gd name="connsiteY11" fmla="*/ 934720 h 3982720"/>
                <a:gd name="connsiteX12" fmla="*/ 1950720 w 2336800"/>
                <a:gd name="connsiteY12" fmla="*/ 1107440 h 3982720"/>
                <a:gd name="connsiteX13" fmla="*/ 2123440 w 2336800"/>
                <a:gd name="connsiteY13" fmla="*/ 934720 h 3982720"/>
                <a:gd name="connsiteX14" fmla="*/ 1950720 w 2336800"/>
                <a:gd name="connsiteY14" fmla="*/ 762000 h 3982720"/>
                <a:gd name="connsiteX15" fmla="*/ 389474 w 2336800"/>
                <a:gd name="connsiteY15" fmla="*/ 0 h 3982720"/>
                <a:gd name="connsiteX16" fmla="*/ 1947326 w 2336800"/>
                <a:gd name="connsiteY16" fmla="*/ 0 h 3982720"/>
                <a:gd name="connsiteX17" fmla="*/ 2336800 w 2336800"/>
                <a:gd name="connsiteY17" fmla="*/ 389474 h 3982720"/>
                <a:gd name="connsiteX18" fmla="*/ 2336800 w 2336800"/>
                <a:gd name="connsiteY18" fmla="*/ 3593246 h 3982720"/>
                <a:gd name="connsiteX19" fmla="*/ 1947326 w 2336800"/>
                <a:gd name="connsiteY19" fmla="*/ 3982720 h 3982720"/>
                <a:gd name="connsiteX20" fmla="*/ 389474 w 2336800"/>
                <a:gd name="connsiteY20" fmla="*/ 3982720 h 3982720"/>
                <a:gd name="connsiteX21" fmla="*/ 0 w 2336800"/>
                <a:gd name="connsiteY21" fmla="*/ 3593246 h 3982720"/>
                <a:gd name="connsiteX22" fmla="*/ 0 w 2336800"/>
                <a:gd name="connsiteY22" fmla="*/ 389474 h 3982720"/>
                <a:gd name="connsiteX23" fmla="*/ 389474 w 2336800"/>
                <a:gd name="connsiteY23" fmla="*/ 0 h 398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36800" h="3982720">
                  <a:moveTo>
                    <a:pt x="1950720" y="2900680"/>
                  </a:moveTo>
                  <a:cubicBezTo>
                    <a:pt x="1855329" y="2900680"/>
                    <a:pt x="1778000" y="2978009"/>
                    <a:pt x="1778000" y="3073400"/>
                  </a:cubicBezTo>
                  <a:cubicBezTo>
                    <a:pt x="1778000" y="3168791"/>
                    <a:pt x="1855329" y="3246120"/>
                    <a:pt x="1950720" y="3246120"/>
                  </a:cubicBezTo>
                  <a:cubicBezTo>
                    <a:pt x="2046111" y="3246120"/>
                    <a:pt x="2123440" y="3168791"/>
                    <a:pt x="2123440" y="3073400"/>
                  </a:cubicBezTo>
                  <a:cubicBezTo>
                    <a:pt x="2123440" y="2978009"/>
                    <a:pt x="2046111" y="2900680"/>
                    <a:pt x="1950720" y="2900680"/>
                  </a:cubicBezTo>
                  <a:close/>
                  <a:moveTo>
                    <a:pt x="1950720" y="1818640"/>
                  </a:moveTo>
                  <a:cubicBezTo>
                    <a:pt x="1855329" y="1818640"/>
                    <a:pt x="1778000" y="1895969"/>
                    <a:pt x="1778000" y="1991360"/>
                  </a:cubicBezTo>
                  <a:cubicBezTo>
                    <a:pt x="1778000" y="2086751"/>
                    <a:pt x="1855329" y="2164080"/>
                    <a:pt x="1950720" y="2164080"/>
                  </a:cubicBezTo>
                  <a:cubicBezTo>
                    <a:pt x="2046111" y="2164080"/>
                    <a:pt x="2123440" y="2086751"/>
                    <a:pt x="2123440" y="1991360"/>
                  </a:cubicBezTo>
                  <a:cubicBezTo>
                    <a:pt x="2123440" y="1895969"/>
                    <a:pt x="2046111" y="1818640"/>
                    <a:pt x="1950720" y="1818640"/>
                  </a:cubicBezTo>
                  <a:close/>
                  <a:moveTo>
                    <a:pt x="1950720" y="762000"/>
                  </a:moveTo>
                  <a:cubicBezTo>
                    <a:pt x="1855329" y="762000"/>
                    <a:pt x="1778000" y="839329"/>
                    <a:pt x="1778000" y="934720"/>
                  </a:cubicBezTo>
                  <a:cubicBezTo>
                    <a:pt x="1778000" y="1030111"/>
                    <a:pt x="1855329" y="1107440"/>
                    <a:pt x="1950720" y="1107440"/>
                  </a:cubicBezTo>
                  <a:cubicBezTo>
                    <a:pt x="2046111" y="1107440"/>
                    <a:pt x="2123440" y="1030111"/>
                    <a:pt x="2123440" y="934720"/>
                  </a:cubicBezTo>
                  <a:cubicBezTo>
                    <a:pt x="2123440" y="839329"/>
                    <a:pt x="2046111" y="762000"/>
                    <a:pt x="1950720" y="762000"/>
                  </a:cubicBezTo>
                  <a:close/>
                  <a:moveTo>
                    <a:pt x="389474" y="0"/>
                  </a:moveTo>
                  <a:lnTo>
                    <a:pt x="1947326" y="0"/>
                  </a:lnTo>
                  <a:cubicBezTo>
                    <a:pt x="2162427" y="0"/>
                    <a:pt x="2336800" y="174373"/>
                    <a:pt x="2336800" y="389474"/>
                  </a:cubicBezTo>
                  <a:lnTo>
                    <a:pt x="2336800" y="3593246"/>
                  </a:lnTo>
                  <a:cubicBezTo>
                    <a:pt x="2336800" y="3808347"/>
                    <a:pt x="2162427" y="3982720"/>
                    <a:pt x="1947326" y="3982720"/>
                  </a:cubicBezTo>
                  <a:lnTo>
                    <a:pt x="389474" y="3982720"/>
                  </a:lnTo>
                  <a:cubicBezTo>
                    <a:pt x="174373" y="3982720"/>
                    <a:pt x="0" y="3808347"/>
                    <a:pt x="0" y="3593246"/>
                  </a:cubicBezTo>
                  <a:lnTo>
                    <a:pt x="0" y="389474"/>
                  </a:lnTo>
                  <a:cubicBezTo>
                    <a:pt x="0" y="174373"/>
                    <a:pt x="174373" y="0"/>
                    <a:pt x="38947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910840" y="1969008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910840" y="3044952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910840" y="4120896"/>
              <a:ext cx="883920" cy="2316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3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838937" y="2606488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874057" y="2973743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873742" y="4680273"/>
            <a:ext cx="2541762" cy="98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587769" y="1281067"/>
            <a:ext cx="1383854" cy="1133582"/>
          </a:xfrm>
          <a:custGeom>
            <a:avLst/>
            <a:gdLst>
              <a:gd name="T0" fmla="*/ 694 w 8277"/>
              <a:gd name="T1" fmla="*/ 6543 h 6782"/>
              <a:gd name="T2" fmla="*/ 1410 w 8277"/>
              <a:gd name="T3" fmla="*/ 6017 h 6782"/>
              <a:gd name="T4" fmla="*/ 2159 w 8277"/>
              <a:gd name="T5" fmla="*/ 5358 h 6782"/>
              <a:gd name="T6" fmla="*/ 2567 w 8277"/>
              <a:gd name="T7" fmla="*/ 5071 h 6782"/>
              <a:gd name="T8" fmla="*/ 3188 w 8277"/>
              <a:gd name="T9" fmla="*/ 5280 h 6782"/>
              <a:gd name="T10" fmla="*/ 3618 w 8277"/>
              <a:gd name="T11" fmla="*/ 6338 h 6782"/>
              <a:gd name="T12" fmla="*/ 3520 w 8277"/>
              <a:gd name="T13" fmla="*/ 6662 h 6782"/>
              <a:gd name="T14" fmla="*/ 4013 w 8277"/>
              <a:gd name="T15" fmla="*/ 6204 h 6782"/>
              <a:gd name="T16" fmla="*/ 3947 w 8277"/>
              <a:gd name="T17" fmla="*/ 4994 h 6782"/>
              <a:gd name="T18" fmla="*/ 5181 w 8277"/>
              <a:gd name="T19" fmla="*/ 5022 h 6782"/>
              <a:gd name="T20" fmla="*/ 5681 w 8277"/>
              <a:gd name="T21" fmla="*/ 5388 h 6782"/>
              <a:gd name="T22" fmla="*/ 6060 w 8277"/>
              <a:gd name="T23" fmla="*/ 5905 h 6782"/>
              <a:gd name="T24" fmla="*/ 5778 w 8277"/>
              <a:gd name="T25" fmla="*/ 6376 h 6782"/>
              <a:gd name="T26" fmla="*/ 5399 w 8277"/>
              <a:gd name="T27" fmla="*/ 6576 h 6782"/>
              <a:gd name="T28" fmla="*/ 5948 w 8277"/>
              <a:gd name="T29" fmla="*/ 6762 h 6782"/>
              <a:gd name="T30" fmla="*/ 6663 w 8277"/>
              <a:gd name="T31" fmla="*/ 5781 h 6782"/>
              <a:gd name="T32" fmla="*/ 6611 w 8277"/>
              <a:gd name="T33" fmla="*/ 5114 h 6782"/>
              <a:gd name="T34" fmla="*/ 7294 w 8277"/>
              <a:gd name="T35" fmla="*/ 5297 h 6782"/>
              <a:gd name="T36" fmla="*/ 7852 w 8277"/>
              <a:gd name="T37" fmla="*/ 6011 h 6782"/>
              <a:gd name="T38" fmla="*/ 8200 w 8277"/>
              <a:gd name="T39" fmla="*/ 6425 h 6782"/>
              <a:gd name="T40" fmla="*/ 7943 w 8277"/>
              <a:gd name="T41" fmla="*/ 5152 h 6782"/>
              <a:gd name="T42" fmla="*/ 7504 w 8277"/>
              <a:gd name="T43" fmla="*/ 4593 h 6782"/>
              <a:gd name="T44" fmla="*/ 7330 w 8277"/>
              <a:gd name="T45" fmla="*/ 4134 h 6782"/>
              <a:gd name="T46" fmla="*/ 7247 w 8277"/>
              <a:gd name="T47" fmla="*/ 3643 h 6782"/>
              <a:gd name="T48" fmla="*/ 7145 w 8277"/>
              <a:gd name="T49" fmla="*/ 3216 h 6782"/>
              <a:gd name="T50" fmla="*/ 7490 w 8277"/>
              <a:gd name="T51" fmla="*/ 2420 h 6782"/>
              <a:gd name="T52" fmla="*/ 7722 w 8277"/>
              <a:gd name="T53" fmla="*/ 1928 h 6782"/>
              <a:gd name="T54" fmla="*/ 7464 w 8277"/>
              <a:gd name="T55" fmla="*/ 343 h 6782"/>
              <a:gd name="T56" fmla="*/ 6908 w 8277"/>
              <a:gd name="T57" fmla="*/ 62 h 6782"/>
              <a:gd name="T58" fmla="*/ 6234 w 8277"/>
              <a:gd name="T59" fmla="*/ 658 h 6782"/>
              <a:gd name="T60" fmla="*/ 6836 w 8277"/>
              <a:gd name="T61" fmla="*/ 514 h 6782"/>
              <a:gd name="T62" fmla="*/ 7250 w 8277"/>
              <a:gd name="T63" fmla="*/ 1301 h 6782"/>
              <a:gd name="T64" fmla="*/ 6804 w 8277"/>
              <a:gd name="T65" fmla="*/ 2418 h 6782"/>
              <a:gd name="T66" fmla="*/ 5033 w 8277"/>
              <a:gd name="T67" fmla="*/ 2567 h 6782"/>
              <a:gd name="T68" fmla="*/ 3083 w 8277"/>
              <a:gd name="T69" fmla="*/ 2825 h 6782"/>
              <a:gd name="T70" fmla="*/ 1958 w 8277"/>
              <a:gd name="T71" fmla="*/ 2505 h 6782"/>
              <a:gd name="T72" fmla="*/ 1163 w 8277"/>
              <a:gd name="T73" fmla="*/ 1900 h 6782"/>
              <a:gd name="T74" fmla="*/ 986 w 8277"/>
              <a:gd name="T75" fmla="*/ 1967 h 6782"/>
              <a:gd name="T76" fmla="*/ 651 w 8277"/>
              <a:gd name="T77" fmla="*/ 2512 h 6782"/>
              <a:gd name="T78" fmla="*/ 328 w 8277"/>
              <a:gd name="T79" fmla="*/ 2968 h 6782"/>
              <a:gd name="T80" fmla="*/ 437 w 8277"/>
              <a:gd name="T81" fmla="*/ 3263 h 6782"/>
              <a:gd name="T82" fmla="*/ 1101 w 8277"/>
              <a:gd name="T83" fmla="*/ 3545 h 6782"/>
              <a:gd name="T84" fmla="*/ 1380 w 8277"/>
              <a:gd name="T85" fmla="*/ 4238 h 6782"/>
              <a:gd name="T86" fmla="*/ 1327 w 8277"/>
              <a:gd name="T87" fmla="*/ 5098 h 6782"/>
              <a:gd name="T88" fmla="*/ 423 w 8277"/>
              <a:gd name="T89" fmla="*/ 6304 h 6782"/>
              <a:gd name="T90" fmla="*/ 91 w 8277"/>
              <a:gd name="T91" fmla="*/ 6386 h 6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277" h="6782">
                <a:moveTo>
                  <a:pt x="91" y="6623"/>
                </a:moveTo>
                <a:cubicBezTo>
                  <a:pt x="229" y="6653"/>
                  <a:pt x="368" y="6665"/>
                  <a:pt x="508" y="6644"/>
                </a:cubicBezTo>
                <a:cubicBezTo>
                  <a:pt x="595" y="6630"/>
                  <a:pt x="696" y="6548"/>
                  <a:pt x="694" y="6543"/>
                </a:cubicBezTo>
                <a:cubicBezTo>
                  <a:pt x="727" y="6523"/>
                  <a:pt x="759" y="6491"/>
                  <a:pt x="794" y="6486"/>
                </a:cubicBezTo>
                <a:cubicBezTo>
                  <a:pt x="858" y="6475"/>
                  <a:pt x="909" y="6451"/>
                  <a:pt x="952" y="6405"/>
                </a:cubicBezTo>
                <a:cubicBezTo>
                  <a:pt x="1090" y="6258"/>
                  <a:pt x="1236" y="6122"/>
                  <a:pt x="1410" y="6017"/>
                </a:cubicBezTo>
                <a:cubicBezTo>
                  <a:pt x="1447" y="5995"/>
                  <a:pt x="1756" y="5793"/>
                  <a:pt x="1839" y="5671"/>
                </a:cubicBezTo>
                <a:cubicBezTo>
                  <a:pt x="1860" y="5640"/>
                  <a:pt x="1897" y="5620"/>
                  <a:pt x="1928" y="5597"/>
                </a:cubicBezTo>
                <a:cubicBezTo>
                  <a:pt x="1973" y="5562"/>
                  <a:pt x="2136" y="5415"/>
                  <a:pt x="2159" y="5358"/>
                </a:cubicBezTo>
                <a:cubicBezTo>
                  <a:pt x="2184" y="5298"/>
                  <a:pt x="2252" y="5252"/>
                  <a:pt x="2309" y="5210"/>
                </a:cubicBezTo>
                <a:cubicBezTo>
                  <a:pt x="2371" y="5163"/>
                  <a:pt x="2450" y="5142"/>
                  <a:pt x="2504" y="5080"/>
                </a:cubicBezTo>
                <a:cubicBezTo>
                  <a:pt x="2515" y="5068"/>
                  <a:pt x="2557" y="5062"/>
                  <a:pt x="2567" y="5071"/>
                </a:cubicBezTo>
                <a:cubicBezTo>
                  <a:pt x="2623" y="5125"/>
                  <a:pt x="2692" y="5105"/>
                  <a:pt x="2756" y="5114"/>
                </a:cubicBezTo>
                <a:cubicBezTo>
                  <a:pt x="2846" y="5127"/>
                  <a:pt x="2939" y="5130"/>
                  <a:pt x="3026" y="5152"/>
                </a:cubicBezTo>
                <a:cubicBezTo>
                  <a:pt x="3094" y="5169"/>
                  <a:pt x="3151" y="5213"/>
                  <a:pt x="3188" y="5280"/>
                </a:cubicBezTo>
                <a:cubicBezTo>
                  <a:pt x="3232" y="5360"/>
                  <a:pt x="3425" y="5700"/>
                  <a:pt x="3471" y="5793"/>
                </a:cubicBezTo>
                <a:cubicBezTo>
                  <a:pt x="3522" y="5900"/>
                  <a:pt x="3653" y="6226"/>
                  <a:pt x="3664" y="6282"/>
                </a:cubicBezTo>
                <a:cubicBezTo>
                  <a:pt x="3670" y="6313"/>
                  <a:pt x="3653" y="6329"/>
                  <a:pt x="3618" y="6338"/>
                </a:cubicBezTo>
                <a:cubicBezTo>
                  <a:pt x="3543" y="6358"/>
                  <a:pt x="3468" y="6395"/>
                  <a:pt x="3459" y="6479"/>
                </a:cubicBezTo>
                <a:cubicBezTo>
                  <a:pt x="3453" y="6535"/>
                  <a:pt x="3483" y="6595"/>
                  <a:pt x="3499" y="6652"/>
                </a:cubicBezTo>
                <a:cubicBezTo>
                  <a:pt x="3500" y="6657"/>
                  <a:pt x="3512" y="6661"/>
                  <a:pt x="3520" y="6662"/>
                </a:cubicBezTo>
                <a:cubicBezTo>
                  <a:pt x="3661" y="6681"/>
                  <a:pt x="3802" y="6710"/>
                  <a:pt x="3946" y="6682"/>
                </a:cubicBezTo>
                <a:cubicBezTo>
                  <a:pt x="3988" y="6674"/>
                  <a:pt x="4004" y="6656"/>
                  <a:pt x="4017" y="6611"/>
                </a:cubicBezTo>
                <a:cubicBezTo>
                  <a:pt x="4054" y="6473"/>
                  <a:pt x="4013" y="6339"/>
                  <a:pt x="4013" y="6204"/>
                </a:cubicBezTo>
                <a:cubicBezTo>
                  <a:pt x="4013" y="6163"/>
                  <a:pt x="3981" y="5915"/>
                  <a:pt x="3960" y="5831"/>
                </a:cubicBezTo>
                <a:cubicBezTo>
                  <a:pt x="3934" y="5728"/>
                  <a:pt x="3819" y="5094"/>
                  <a:pt x="3813" y="5029"/>
                </a:cubicBezTo>
                <a:cubicBezTo>
                  <a:pt x="3860" y="5017"/>
                  <a:pt x="3904" y="5006"/>
                  <a:pt x="3947" y="4994"/>
                </a:cubicBezTo>
                <a:cubicBezTo>
                  <a:pt x="3958" y="4991"/>
                  <a:pt x="3972" y="4990"/>
                  <a:pt x="3979" y="4982"/>
                </a:cubicBezTo>
                <a:cubicBezTo>
                  <a:pt x="4023" y="4928"/>
                  <a:pt x="4834" y="4973"/>
                  <a:pt x="4883" y="4981"/>
                </a:cubicBezTo>
                <a:cubicBezTo>
                  <a:pt x="4951" y="4991"/>
                  <a:pt x="5150" y="5020"/>
                  <a:pt x="5181" y="5022"/>
                </a:cubicBezTo>
                <a:cubicBezTo>
                  <a:pt x="5220" y="5024"/>
                  <a:pt x="5264" y="5027"/>
                  <a:pt x="5298" y="5013"/>
                </a:cubicBezTo>
                <a:cubicBezTo>
                  <a:pt x="5386" y="4977"/>
                  <a:pt x="5514" y="5025"/>
                  <a:pt x="5547" y="5132"/>
                </a:cubicBezTo>
                <a:cubicBezTo>
                  <a:pt x="5575" y="5224"/>
                  <a:pt x="5613" y="5314"/>
                  <a:pt x="5681" y="5388"/>
                </a:cubicBezTo>
                <a:cubicBezTo>
                  <a:pt x="5739" y="5452"/>
                  <a:pt x="5793" y="5520"/>
                  <a:pt x="5845" y="5589"/>
                </a:cubicBezTo>
                <a:cubicBezTo>
                  <a:pt x="5894" y="5654"/>
                  <a:pt x="5939" y="5723"/>
                  <a:pt x="5985" y="5791"/>
                </a:cubicBezTo>
                <a:cubicBezTo>
                  <a:pt x="6011" y="5828"/>
                  <a:pt x="6039" y="5865"/>
                  <a:pt x="6060" y="5905"/>
                </a:cubicBezTo>
                <a:cubicBezTo>
                  <a:pt x="6095" y="5971"/>
                  <a:pt x="6081" y="6035"/>
                  <a:pt x="6035" y="6089"/>
                </a:cubicBezTo>
                <a:cubicBezTo>
                  <a:pt x="5966" y="6171"/>
                  <a:pt x="5893" y="6249"/>
                  <a:pt x="5822" y="6329"/>
                </a:cubicBezTo>
                <a:cubicBezTo>
                  <a:pt x="5808" y="6345"/>
                  <a:pt x="5790" y="6359"/>
                  <a:pt x="5778" y="6376"/>
                </a:cubicBezTo>
                <a:cubicBezTo>
                  <a:pt x="5743" y="6425"/>
                  <a:pt x="5701" y="6450"/>
                  <a:pt x="5638" y="6428"/>
                </a:cubicBezTo>
                <a:cubicBezTo>
                  <a:pt x="5621" y="6422"/>
                  <a:pt x="5598" y="6427"/>
                  <a:pt x="5580" y="6433"/>
                </a:cubicBezTo>
                <a:cubicBezTo>
                  <a:pt x="5505" y="6461"/>
                  <a:pt x="5440" y="6507"/>
                  <a:pt x="5399" y="6576"/>
                </a:cubicBezTo>
                <a:cubicBezTo>
                  <a:pt x="5385" y="6600"/>
                  <a:pt x="5385" y="6638"/>
                  <a:pt x="5391" y="6667"/>
                </a:cubicBezTo>
                <a:cubicBezTo>
                  <a:pt x="5414" y="6766"/>
                  <a:pt x="5430" y="6782"/>
                  <a:pt x="5534" y="6782"/>
                </a:cubicBezTo>
                <a:cubicBezTo>
                  <a:pt x="5672" y="6780"/>
                  <a:pt x="5810" y="6771"/>
                  <a:pt x="5948" y="6762"/>
                </a:cubicBezTo>
                <a:cubicBezTo>
                  <a:pt x="5982" y="6760"/>
                  <a:pt x="6303" y="6364"/>
                  <a:pt x="6318" y="6354"/>
                </a:cubicBezTo>
                <a:cubicBezTo>
                  <a:pt x="6431" y="6277"/>
                  <a:pt x="6485" y="6156"/>
                  <a:pt x="6545" y="6042"/>
                </a:cubicBezTo>
                <a:cubicBezTo>
                  <a:pt x="6589" y="5957"/>
                  <a:pt x="6625" y="5869"/>
                  <a:pt x="6663" y="5781"/>
                </a:cubicBezTo>
                <a:cubicBezTo>
                  <a:pt x="6671" y="5763"/>
                  <a:pt x="6671" y="5739"/>
                  <a:pt x="6668" y="5719"/>
                </a:cubicBezTo>
                <a:cubicBezTo>
                  <a:pt x="6654" y="5619"/>
                  <a:pt x="6635" y="5520"/>
                  <a:pt x="6622" y="5420"/>
                </a:cubicBezTo>
                <a:cubicBezTo>
                  <a:pt x="6618" y="5396"/>
                  <a:pt x="6583" y="5132"/>
                  <a:pt x="6611" y="5114"/>
                </a:cubicBezTo>
                <a:cubicBezTo>
                  <a:pt x="6624" y="5105"/>
                  <a:pt x="6646" y="5104"/>
                  <a:pt x="6662" y="5109"/>
                </a:cubicBezTo>
                <a:cubicBezTo>
                  <a:pt x="6780" y="5144"/>
                  <a:pt x="6898" y="5181"/>
                  <a:pt x="7016" y="5217"/>
                </a:cubicBezTo>
                <a:cubicBezTo>
                  <a:pt x="7108" y="5246"/>
                  <a:pt x="7199" y="5283"/>
                  <a:pt x="7294" y="5297"/>
                </a:cubicBezTo>
                <a:cubicBezTo>
                  <a:pt x="7396" y="5312"/>
                  <a:pt x="7481" y="5358"/>
                  <a:pt x="7556" y="5415"/>
                </a:cubicBezTo>
                <a:cubicBezTo>
                  <a:pt x="7672" y="5503"/>
                  <a:pt x="7727" y="5637"/>
                  <a:pt x="7773" y="5773"/>
                </a:cubicBezTo>
                <a:cubicBezTo>
                  <a:pt x="7800" y="5852"/>
                  <a:pt x="7831" y="5930"/>
                  <a:pt x="7852" y="6011"/>
                </a:cubicBezTo>
                <a:cubicBezTo>
                  <a:pt x="7867" y="6066"/>
                  <a:pt x="7896" y="6170"/>
                  <a:pt x="7896" y="6227"/>
                </a:cubicBezTo>
                <a:cubicBezTo>
                  <a:pt x="7897" y="6317"/>
                  <a:pt x="7959" y="6406"/>
                  <a:pt x="8056" y="6493"/>
                </a:cubicBezTo>
                <a:cubicBezTo>
                  <a:pt x="8089" y="6524"/>
                  <a:pt x="8155" y="6462"/>
                  <a:pt x="8200" y="6425"/>
                </a:cubicBezTo>
                <a:cubicBezTo>
                  <a:pt x="8277" y="6361"/>
                  <a:pt x="8255" y="6285"/>
                  <a:pt x="8259" y="6177"/>
                </a:cubicBezTo>
                <a:cubicBezTo>
                  <a:pt x="8260" y="6159"/>
                  <a:pt x="8119" y="5821"/>
                  <a:pt x="8029" y="5532"/>
                </a:cubicBezTo>
                <a:cubicBezTo>
                  <a:pt x="7976" y="5364"/>
                  <a:pt x="7967" y="5214"/>
                  <a:pt x="7943" y="5152"/>
                </a:cubicBezTo>
                <a:cubicBezTo>
                  <a:pt x="7911" y="5069"/>
                  <a:pt x="7823" y="4877"/>
                  <a:pt x="7809" y="4870"/>
                </a:cubicBezTo>
                <a:cubicBezTo>
                  <a:pt x="7732" y="4830"/>
                  <a:pt x="7669" y="4778"/>
                  <a:pt x="7620" y="4704"/>
                </a:cubicBezTo>
                <a:cubicBezTo>
                  <a:pt x="7591" y="4661"/>
                  <a:pt x="7539" y="4633"/>
                  <a:pt x="7504" y="4593"/>
                </a:cubicBezTo>
                <a:cubicBezTo>
                  <a:pt x="7482" y="4569"/>
                  <a:pt x="7462" y="4536"/>
                  <a:pt x="7459" y="4504"/>
                </a:cubicBezTo>
                <a:cubicBezTo>
                  <a:pt x="7453" y="4451"/>
                  <a:pt x="7363" y="4366"/>
                  <a:pt x="7360" y="4352"/>
                </a:cubicBezTo>
                <a:cubicBezTo>
                  <a:pt x="7348" y="4280"/>
                  <a:pt x="7336" y="4207"/>
                  <a:pt x="7330" y="4134"/>
                </a:cubicBezTo>
                <a:cubicBezTo>
                  <a:pt x="7326" y="4088"/>
                  <a:pt x="7318" y="3936"/>
                  <a:pt x="7310" y="3906"/>
                </a:cubicBezTo>
                <a:cubicBezTo>
                  <a:pt x="7307" y="3893"/>
                  <a:pt x="7299" y="3878"/>
                  <a:pt x="7302" y="3868"/>
                </a:cubicBezTo>
                <a:cubicBezTo>
                  <a:pt x="7333" y="3780"/>
                  <a:pt x="7277" y="3714"/>
                  <a:pt x="7247" y="3643"/>
                </a:cubicBezTo>
                <a:cubicBezTo>
                  <a:pt x="7210" y="3553"/>
                  <a:pt x="7158" y="3470"/>
                  <a:pt x="7152" y="3371"/>
                </a:cubicBezTo>
                <a:cubicBezTo>
                  <a:pt x="7150" y="3334"/>
                  <a:pt x="7152" y="3297"/>
                  <a:pt x="7150" y="3260"/>
                </a:cubicBezTo>
                <a:cubicBezTo>
                  <a:pt x="7150" y="3245"/>
                  <a:pt x="7151" y="3229"/>
                  <a:pt x="7145" y="3216"/>
                </a:cubicBezTo>
                <a:cubicBezTo>
                  <a:pt x="7095" y="3106"/>
                  <a:pt x="7143" y="3013"/>
                  <a:pt x="7199" y="2923"/>
                </a:cubicBezTo>
                <a:cubicBezTo>
                  <a:pt x="7268" y="2812"/>
                  <a:pt x="7341" y="2704"/>
                  <a:pt x="7408" y="2591"/>
                </a:cubicBezTo>
                <a:cubicBezTo>
                  <a:pt x="7441" y="2537"/>
                  <a:pt x="7463" y="2477"/>
                  <a:pt x="7490" y="2420"/>
                </a:cubicBezTo>
                <a:cubicBezTo>
                  <a:pt x="7502" y="2394"/>
                  <a:pt x="7516" y="2370"/>
                  <a:pt x="7531" y="2347"/>
                </a:cubicBezTo>
                <a:cubicBezTo>
                  <a:pt x="7590" y="2264"/>
                  <a:pt x="7628" y="2173"/>
                  <a:pt x="7656" y="2075"/>
                </a:cubicBezTo>
                <a:cubicBezTo>
                  <a:pt x="7671" y="2024"/>
                  <a:pt x="7706" y="1979"/>
                  <a:pt x="7722" y="1928"/>
                </a:cubicBezTo>
                <a:cubicBezTo>
                  <a:pt x="7757" y="1816"/>
                  <a:pt x="7785" y="1703"/>
                  <a:pt x="7814" y="1591"/>
                </a:cubicBezTo>
                <a:cubicBezTo>
                  <a:pt x="7818" y="1575"/>
                  <a:pt x="7971" y="960"/>
                  <a:pt x="7540" y="385"/>
                </a:cubicBezTo>
                <a:cubicBezTo>
                  <a:pt x="7525" y="365"/>
                  <a:pt x="7490" y="356"/>
                  <a:pt x="7464" y="343"/>
                </a:cubicBezTo>
                <a:cubicBezTo>
                  <a:pt x="7454" y="339"/>
                  <a:pt x="7440" y="339"/>
                  <a:pt x="7435" y="332"/>
                </a:cubicBezTo>
                <a:cubicBezTo>
                  <a:pt x="7354" y="216"/>
                  <a:pt x="6976" y="33"/>
                  <a:pt x="6945" y="60"/>
                </a:cubicBezTo>
                <a:cubicBezTo>
                  <a:pt x="6937" y="66"/>
                  <a:pt x="6918" y="67"/>
                  <a:pt x="6908" y="62"/>
                </a:cubicBezTo>
                <a:cubicBezTo>
                  <a:pt x="6793" y="0"/>
                  <a:pt x="6471" y="91"/>
                  <a:pt x="6339" y="222"/>
                </a:cubicBezTo>
                <a:cubicBezTo>
                  <a:pt x="6242" y="320"/>
                  <a:pt x="6255" y="358"/>
                  <a:pt x="6226" y="458"/>
                </a:cubicBezTo>
                <a:cubicBezTo>
                  <a:pt x="6207" y="524"/>
                  <a:pt x="6198" y="625"/>
                  <a:pt x="6234" y="658"/>
                </a:cubicBezTo>
                <a:cubicBezTo>
                  <a:pt x="6286" y="705"/>
                  <a:pt x="6381" y="705"/>
                  <a:pt x="6450" y="654"/>
                </a:cubicBezTo>
                <a:cubicBezTo>
                  <a:pt x="6477" y="635"/>
                  <a:pt x="6498" y="609"/>
                  <a:pt x="6524" y="589"/>
                </a:cubicBezTo>
                <a:cubicBezTo>
                  <a:pt x="6617" y="517"/>
                  <a:pt x="6723" y="471"/>
                  <a:pt x="6836" y="514"/>
                </a:cubicBezTo>
                <a:cubicBezTo>
                  <a:pt x="6914" y="544"/>
                  <a:pt x="6987" y="596"/>
                  <a:pt x="7049" y="653"/>
                </a:cubicBezTo>
                <a:cubicBezTo>
                  <a:pt x="7171" y="765"/>
                  <a:pt x="7244" y="906"/>
                  <a:pt x="7252" y="1074"/>
                </a:cubicBezTo>
                <a:cubicBezTo>
                  <a:pt x="7255" y="1150"/>
                  <a:pt x="7262" y="1227"/>
                  <a:pt x="7250" y="1301"/>
                </a:cubicBezTo>
                <a:cubicBezTo>
                  <a:pt x="7223" y="1469"/>
                  <a:pt x="7198" y="1638"/>
                  <a:pt x="7150" y="1799"/>
                </a:cubicBezTo>
                <a:cubicBezTo>
                  <a:pt x="7104" y="1951"/>
                  <a:pt x="7037" y="2099"/>
                  <a:pt x="6964" y="2241"/>
                </a:cubicBezTo>
                <a:cubicBezTo>
                  <a:pt x="6929" y="2309"/>
                  <a:pt x="6861" y="2362"/>
                  <a:pt x="6804" y="2418"/>
                </a:cubicBezTo>
                <a:cubicBezTo>
                  <a:pt x="6767" y="2455"/>
                  <a:pt x="6720" y="2483"/>
                  <a:pt x="6683" y="2520"/>
                </a:cubicBezTo>
                <a:cubicBezTo>
                  <a:pt x="6569" y="2632"/>
                  <a:pt x="6431" y="2647"/>
                  <a:pt x="6287" y="2616"/>
                </a:cubicBezTo>
                <a:cubicBezTo>
                  <a:pt x="5872" y="2524"/>
                  <a:pt x="5454" y="2521"/>
                  <a:pt x="5033" y="2567"/>
                </a:cubicBezTo>
                <a:cubicBezTo>
                  <a:pt x="4825" y="2590"/>
                  <a:pt x="4616" y="2604"/>
                  <a:pt x="4409" y="2632"/>
                </a:cubicBezTo>
                <a:cubicBezTo>
                  <a:pt x="4105" y="2673"/>
                  <a:pt x="3232" y="2804"/>
                  <a:pt x="3098" y="2822"/>
                </a:cubicBezTo>
                <a:cubicBezTo>
                  <a:pt x="3093" y="2822"/>
                  <a:pt x="3088" y="2824"/>
                  <a:pt x="3083" y="2825"/>
                </a:cubicBezTo>
                <a:cubicBezTo>
                  <a:pt x="2946" y="2903"/>
                  <a:pt x="2800" y="2889"/>
                  <a:pt x="2658" y="2856"/>
                </a:cubicBezTo>
                <a:cubicBezTo>
                  <a:pt x="2530" y="2826"/>
                  <a:pt x="2395" y="2815"/>
                  <a:pt x="2282" y="2734"/>
                </a:cubicBezTo>
                <a:cubicBezTo>
                  <a:pt x="2174" y="2657"/>
                  <a:pt x="2061" y="2588"/>
                  <a:pt x="1958" y="2505"/>
                </a:cubicBezTo>
                <a:cubicBezTo>
                  <a:pt x="1876" y="2439"/>
                  <a:pt x="1794" y="2382"/>
                  <a:pt x="1694" y="2345"/>
                </a:cubicBezTo>
                <a:cubicBezTo>
                  <a:pt x="1540" y="2288"/>
                  <a:pt x="1410" y="2193"/>
                  <a:pt x="1307" y="2064"/>
                </a:cubicBezTo>
                <a:cubicBezTo>
                  <a:pt x="1262" y="2007"/>
                  <a:pt x="1212" y="1954"/>
                  <a:pt x="1163" y="1900"/>
                </a:cubicBezTo>
                <a:cubicBezTo>
                  <a:pt x="1144" y="1879"/>
                  <a:pt x="1121" y="1862"/>
                  <a:pt x="1100" y="1843"/>
                </a:cubicBezTo>
                <a:cubicBezTo>
                  <a:pt x="1050" y="1910"/>
                  <a:pt x="1050" y="1910"/>
                  <a:pt x="1050" y="1910"/>
                </a:cubicBezTo>
                <a:cubicBezTo>
                  <a:pt x="1008" y="1902"/>
                  <a:pt x="987" y="1915"/>
                  <a:pt x="986" y="1967"/>
                </a:cubicBezTo>
                <a:cubicBezTo>
                  <a:pt x="984" y="2030"/>
                  <a:pt x="989" y="2092"/>
                  <a:pt x="996" y="2155"/>
                </a:cubicBezTo>
                <a:cubicBezTo>
                  <a:pt x="1004" y="2233"/>
                  <a:pt x="989" y="2289"/>
                  <a:pt x="906" y="2323"/>
                </a:cubicBezTo>
                <a:cubicBezTo>
                  <a:pt x="806" y="2364"/>
                  <a:pt x="716" y="2423"/>
                  <a:pt x="651" y="2512"/>
                </a:cubicBezTo>
                <a:cubicBezTo>
                  <a:pt x="631" y="2539"/>
                  <a:pt x="614" y="2567"/>
                  <a:pt x="599" y="2595"/>
                </a:cubicBezTo>
                <a:cubicBezTo>
                  <a:pt x="547" y="2691"/>
                  <a:pt x="500" y="2788"/>
                  <a:pt x="413" y="2860"/>
                </a:cubicBezTo>
                <a:cubicBezTo>
                  <a:pt x="378" y="2889"/>
                  <a:pt x="351" y="2928"/>
                  <a:pt x="328" y="2968"/>
                </a:cubicBezTo>
                <a:cubicBezTo>
                  <a:pt x="316" y="2988"/>
                  <a:pt x="311" y="3022"/>
                  <a:pt x="320" y="3044"/>
                </a:cubicBezTo>
                <a:cubicBezTo>
                  <a:pt x="343" y="3102"/>
                  <a:pt x="375" y="3158"/>
                  <a:pt x="404" y="3214"/>
                </a:cubicBezTo>
                <a:cubicBezTo>
                  <a:pt x="414" y="3231"/>
                  <a:pt x="430" y="3245"/>
                  <a:pt x="437" y="3263"/>
                </a:cubicBezTo>
                <a:cubicBezTo>
                  <a:pt x="490" y="3381"/>
                  <a:pt x="613" y="3442"/>
                  <a:pt x="734" y="3416"/>
                </a:cubicBezTo>
                <a:cubicBezTo>
                  <a:pt x="864" y="3389"/>
                  <a:pt x="977" y="3427"/>
                  <a:pt x="1073" y="3519"/>
                </a:cubicBezTo>
                <a:cubicBezTo>
                  <a:pt x="1082" y="3528"/>
                  <a:pt x="1091" y="3545"/>
                  <a:pt x="1101" y="3545"/>
                </a:cubicBezTo>
                <a:cubicBezTo>
                  <a:pt x="1187" y="3550"/>
                  <a:pt x="1270" y="3743"/>
                  <a:pt x="1286" y="3773"/>
                </a:cubicBezTo>
                <a:cubicBezTo>
                  <a:pt x="1314" y="3828"/>
                  <a:pt x="1390" y="4000"/>
                  <a:pt x="1389" y="4032"/>
                </a:cubicBezTo>
                <a:cubicBezTo>
                  <a:pt x="1388" y="4100"/>
                  <a:pt x="1381" y="4169"/>
                  <a:pt x="1380" y="4238"/>
                </a:cubicBezTo>
                <a:cubicBezTo>
                  <a:pt x="1378" y="4335"/>
                  <a:pt x="1357" y="4716"/>
                  <a:pt x="1352" y="4810"/>
                </a:cubicBezTo>
                <a:cubicBezTo>
                  <a:pt x="1348" y="4880"/>
                  <a:pt x="1356" y="4951"/>
                  <a:pt x="1353" y="5021"/>
                </a:cubicBezTo>
                <a:cubicBezTo>
                  <a:pt x="1352" y="5047"/>
                  <a:pt x="1337" y="5072"/>
                  <a:pt x="1327" y="5098"/>
                </a:cubicBezTo>
                <a:cubicBezTo>
                  <a:pt x="1301" y="5163"/>
                  <a:pt x="1274" y="5228"/>
                  <a:pt x="1249" y="5293"/>
                </a:cubicBezTo>
                <a:cubicBezTo>
                  <a:pt x="1200" y="5422"/>
                  <a:pt x="920" y="5790"/>
                  <a:pt x="858" y="5863"/>
                </a:cubicBezTo>
                <a:cubicBezTo>
                  <a:pt x="821" y="5907"/>
                  <a:pt x="541" y="6212"/>
                  <a:pt x="423" y="6304"/>
                </a:cubicBezTo>
                <a:cubicBezTo>
                  <a:pt x="393" y="6328"/>
                  <a:pt x="338" y="6338"/>
                  <a:pt x="298" y="6331"/>
                </a:cubicBezTo>
                <a:cubicBezTo>
                  <a:pt x="247" y="6322"/>
                  <a:pt x="205" y="6327"/>
                  <a:pt x="163" y="6354"/>
                </a:cubicBezTo>
                <a:cubicBezTo>
                  <a:pt x="141" y="6368"/>
                  <a:pt x="113" y="6371"/>
                  <a:pt x="91" y="6386"/>
                </a:cubicBezTo>
                <a:cubicBezTo>
                  <a:pt x="20" y="6435"/>
                  <a:pt x="0" y="6551"/>
                  <a:pt x="91" y="66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>
            <a:off x="6098763" y="1198760"/>
            <a:ext cx="1360087" cy="1202309"/>
          </a:xfrm>
          <a:custGeom>
            <a:avLst/>
            <a:gdLst>
              <a:gd name="T0" fmla="*/ 6754 w 7280"/>
              <a:gd name="T1" fmla="*/ 6386 h 6435"/>
              <a:gd name="T2" fmla="*/ 6589 w 7280"/>
              <a:gd name="T3" fmla="*/ 6324 h 6435"/>
              <a:gd name="T4" fmla="*/ 6332 w 7280"/>
              <a:gd name="T5" fmla="*/ 6274 h 6435"/>
              <a:gd name="T6" fmla="*/ 5069 w 7280"/>
              <a:gd name="T7" fmla="*/ 6032 h 6435"/>
              <a:gd name="T8" fmla="*/ 3865 w 7280"/>
              <a:gd name="T9" fmla="*/ 5949 h 6435"/>
              <a:gd name="T10" fmla="*/ 3746 w 7280"/>
              <a:gd name="T11" fmla="*/ 5949 h 6435"/>
              <a:gd name="T12" fmla="*/ 2683 w 7280"/>
              <a:gd name="T13" fmla="*/ 5791 h 6435"/>
              <a:gd name="T14" fmla="*/ 2196 w 7280"/>
              <a:gd name="T15" fmla="*/ 5680 h 6435"/>
              <a:gd name="T16" fmla="*/ 1853 w 7280"/>
              <a:gd name="T17" fmla="*/ 5763 h 6435"/>
              <a:gd name="T18" fmla="*/ 1480 w 7280"/>
              <a:gd name="T19" fmla="*/ 5596 h 6435"/>
              <a:gd name="T20" fmla="*/ 1124 w 7280"/>
              <a:gd name="T21" fmla="*/ 5478 h 6435"/>
              <a:gd name="T22" fmla="*/ 1524 w 7280"/>
              <a:gd name="T23" fmla="*/ 5938 h 6435"/>
              <a:gd name="T24" fmla="*/ 1700 w 7280"/>
              <a:gd name="T25" fmla="*/ 6084 h 6435"/>
              <a:gd name="T26" fmla="*/ 1417 w 7280"/>
              <a:gd name="T27" fmla="*/ 6285 h 6435"/>
              <a:gd name="T28" fmla="*/ 708 w 7280"/>
              <a:gd name="T29" fmla="*/ 5584 h 6435"/>
              <a:gd name="T30" fmla="*/ 485 w 7280"/>
              <a:gd name="T31" fmla="*/ 4778 h 6435"/>
              <a:gd name="T32" fmla="*/ 217 w 7280"/>
              <a:gd name="T33" fmla="*/ 4143 h 6435"/>
              <a:gd name="T34" fmla="*/ 4 w 7280"/>
              <a:gd name="T35" fmla="*/ 3559 h 6435"/>
              <a:gd name="T36" fmla="*/ 162 w 7280"/>
              <a:gd name="T37" fmla="*/ 2916 h 6435"/>
              <a:gd name="T38" fmla="*/ 960 w 7280"/>
              <a:gd name="T39" fmla="*/ 283 h 6435"/>
              <a:gd name="T40" fmla="*/ 1465 w 7280"/>
              <a:gd name="T41" fmla="*/ 39 h 6435"/>
              <a:gd name="T42" fmla="*/ 2206 w 7280"/>
              <a:gd name="T43" fmla="*/ 426 h 6435"/>
              <a:gd name="T44" fmla="*/ 1394 w 7280"/>
              <a:gd name="T45" fmla="*/ 342 h 6435"/>
              <a:gd name="T46" fmla="*/ 1082 w 7280"/>
              <a:gd name="T47" fmla="*/ 779 h 6435"/>
              <a:gd name="T48" fmla="*/ 982 w 7280"/>
              <a:gd name="T49" fmla="*/ 2384 h 6435"/>
              <a:gd name="T50" fmla="*/ 2036 w 7280"/>
              <a:gd name="T51" fmla="*/ 2960 h 6435"/>
              <a:gd name="T52" fmla="*/ 3398 w 7280"/>
              <a:gd name="T53" fmla="*/ 4084 h 6435"/>
              <a:gd name="T54" fmla="*/ 4000 w 7280"/>
              <a:gd name="T55" fmla="*/ 4288 h 6435"/>
              <a:gd name="T56" fmla="*/ 4442 w 7280"/>
              <a:gd name="T57" fmla="*/ 4108 h 6435"/>
              <a:gd name="T58" fmla="*/ 4748 w 7280"/>
              <a:gd name="T59" fmla="*/ 3948 h 6435"/>
              <a:gd name="T60" fmla="*/ 4925 w 7280"/>
              <a:gd name="T61" fmla="*/ 3772 h 6435"/>
              <a:gd name="T62" fmla="*/ 5040 w 7280"/>
              <a:gd name="T63" fmla="*/ 3814 h 6435"/>
              <a:gd name="T64" fmla="*/ 5390 w 7280"/>
              <a:gd name="T65" fmla="*/ 4313 h 6435"/>
              <a:gd name="T66" fmla="*/ 5682 w 7280"/>
              <a:gd name="T67" fmla="*/ 4650 h 6435"/>
              <a:gd name="T68" fmla="*/ 5734 w 7280"/>
              <a:gd name="T69" fmla="*/ 5024 h 6435"/>
              <a:gd name="T70" fmla="*/ 5598 w 7280"/>
              <a:gd name="T71" fmla="*/ 5220 h 6435"/>
              <a:gd name="T72" fmla="*/ 5498 w 7280"/>
              <a:gd name="T73" fmla="*/ 5264 h 6435"/>
              <a:gd name="T74" fmla="*/ 6482 w 7280"/>
              <a:gd name="T75" fmla="*/ 5668 h 6435"/>
              <a:gd name="T76" fmla="*/ 6957 w 7280"/>
              <a:gd name="T77" fmla="*/ 5707 h 6435"/>
              <a:gd name="T78" fmla="*/ 7075 w 7280"/>
              <a:gd name="T79" fmla="*/ 5751 h 6435"/>
              <a:gd name="T80" fmla="*/ 7152 w 7280"/>
              <a:gd name="T81" fmla="*/ 5907 h 6435"/>
              <a:gd name="T82" fmla="*/ 7077 w 7280"/>
              <a:gd name="T83" fmla="*/ 6066 h 6435"/>
              <a:gd name="T84" fmla="*/ 7198 w 7280"/>
              <a:gd name="T85" fmla="*/ 6136 h 6435"/>
              <a:gd name="T86" fmla="*/ 7276 w 7280"/>
              <a:gd name="T87" fmla="*/ 6211 h 6435"/>
              <a:gd name="T88" fmla="*/ 7253 w 7280"/>
              <a:gd name="T89" fmla="*/ 6319 h 6435"/>
              <a:gd name="T90" fmla="*/ 6949 w 7280"/>
              <a:gd name="T91" fmla="*/ 6426 h 6435"/>
              <a:gd name="T92" fmla="*/ 6858 w 7280"/>
              <a:gd name="T93" fmla="*/ 6435 h 6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280" h="6435">
                <a:moveTo>
                  <a:pt x="6858" y="6435"/>
                </a:moveTo>
                <a:cubicBezTo>
                  <a:pt x="6833" y="6413"/>
                  <a:pt x="6785" y="6425"/>
                  <a:pt x="6754" y="6386"/>
                </a:cubicBezTo>
                <a:cubicBezTo>
                  <a:pt x="6745" y="6375"/>
                  <a:pt x="6711" y="6388"/>
                  <a:pt x="6687" y="6367"/>
                </a:cubicBezTo>
                <a:cubicBezTo>
                  <a:pt x="6658" y="6343"/>
                  <a:pt x="6620" y="6342"/>
                  <a:pt x="6589" y="6324"/>
                </a:cubicBezTo>
                <a:cubicBezTo>
                  <a:pt x="6541" y="6297"/>
                  <a:pt x="6372" y="6311"/>
                  <a:pt x="6341" y="6275"/>
                </a:cubicBezTo>
                <a:cubicBezTo>
                  <a:pt x="6340" y="6273"/>
                  <a:pt x="6335" y="6273"/>
                  <a:pt x="6332" y="6274"/>
                </a:cubicBezTo>
                <a:cubicBezTo>
                  <a:pt x="6298" y="6281"/>
                  <a:pt x="6229" y="6239"/>
                  <a:pt x="6181" y="6248"/>
                </a:cubicBezTo>
                <a:cubicBezTo>
                  <a:pt x="6160" y="6251"/>
                  <a:pt x="5106" y="6022"/>
                  <a:pt x="5069" y="6032"/>
                </a:cubicBezTo>
                <a:cubicBezTo>
                  <a:pt x="5033" y="6042"/>
                  <a:pt x="5058" y="6034"/>
                  <a:pt x="4399" y="5967"/>
                </a:cubicBezTo>
                <a:cubicBezTo>
                  <a:pt x="4265" y="5953"/>
                  <a:pt x="4092" y="5920"/>
                  <a:pt x="3865" y="5949"/>
                </a:cubicBezTo>
                <a:cubicBezTo>
                  <a:pt x="3837" y="5952"/>
                  <a:pt x="3809" y="5955"/>
                  <a:pt x="3781" y="5944"/>
                </a:cubicBezTo>
                <a:cubicBezTo>
                  <a:pt x="3769" y="5940"/>
                  <a:pt x="3759" y="5950"/>
                  <a:pt x="3746" y="5949"/>
                </a:cubicBezTo>
                <a:cubicBezTo>
                  <a:pt x="3466" y="5942"/>
                  <a:pt x="3465" y="5964"/>
                  <a:pt x="3214" y="5904"/>
                </a:cubicBezTo>
                <a:cubicBezTo>
                  <a:pt x="2831" y="5812"/>
                  <a:pt x="2928" y="5862"/>
                  <a:pt x="2683" y="5791"/>
                </a:cubicBezTo>
                <a:cubicBezTo>
                  <a:pt x="2607" y="5769"/>
                  <a:pt x="2218" y="5670"/>
                  <a:pt x="2218" y="5670"/>
                </a:cubicBezTo>
                <a:cubicBezTo>
                  <a:pt x="2212" y="5665"/>
                  <a:pt x="2202" y="5669"/>
                  <a:pt x="2196" y="5680"/>
                </a:cubicBezTo>
                <a:cubicBezTo>
                  <a:pt x="2173" y="5718"/>
                  <a:pt x="2139" y="5738"/>
                  <a:pt x="2093" y="5741"/>
                </a:cubicBezTo>
                <a:cubicBezTo>
                  <a:pt x="2032" y="5744"/>
                  <a:pt x="1963" y="5769"/>
                  <a:pt x="1853" y="5763"/>
                </a:cubicBezTo>
                <a:cubicBezTo>
                  <a:pt x="1812" y="5761"/>
                  <a:pt x="1677" y="5692"/>
                  <a:pt x="1570" y="5652"/>
                </a:cubicBezTo>
                <a:cubicBezTo>
                  <a:pt x="1535" y="5639"/>
                  <a:pt x="1512" y="5611"/>
                  <a:pt x="1480" y="5596"/>
                </a:cubicBezTo>
                <a:cubicBezTo>
                  <a:pt x="1385" y="5549"/>
                  <a:pt x="1291" y="5500"/>
                  <a:pt x="1196" y="5452"/>
                </a:cubicBezTo>
                <a:cubicBezTo>
                  <a:pt x="1150" y="5428"/>
                  <a:pt x="1123" y="5449"/>
                  <a:pt x="1124" y="5478"/>
                </a:cubicBezTo>
                <a:cubicBezTo>
                  <a:pt x="1126" y="5513"/>
                  <a:pt x="1111" y="5552"/>
                  <a:pt x="1152" y="5590"/>
                </a:cubicBezTo>
                <a:cubicBezTo>
                  <a:pt x="1489" y="5899"/>
                  <a:pt x="1498" y="5904"/>
                  <a:pt x="1524" y="5938"/>
                </a:cubicBezTo>
                <a:cubicBezTo>
                  <a:pt x="1539" y="5958"/>
                  <a:pt x="1562" y="5975"/>
                  <a:pt x="1592" y="5975"/>
                </a:cubicBezTo>
                <a:cubicBezTo>
                  <a:pt x="1655" y="5976"/>
                  <a:pt x="1699" y="6021"/>
                  <a:pt x="1700" y="6084"/>
                </a:cubicBezTo>
                <a:cubicBezTo>
                  <a:pt x="1702" y="6153"/>
                  <a:pt x="1751" y="6258"/>
                  <a:pt x="1534" y="6308"/>
                </a:cubicBezTo>
                <a:cubicBezTo>
                  <a:pt x="1493" y="6317"/>
                  <a:pt x="1456" y="6295"/>
                  <a:pt x="1417" y="6285"/>
                </a:cubicBezTo>
                <a:cubicBezTo>
                  <a:pt x="1269" y="6250"/>
                  <a:pt x="1120" y="6113"/>
                  <a:pt x="1065" y="6085"/>
                </a:cubicBezTo>
                <a:cubicBezTo>
                  <a:pt x="1016" y="6060"/>
                  <a:pt x="1018" y="6068"/>
                  <a:pt x="708" y="5584"/>
                </a:cubicBezTo>
                <a:cubicBezTo>
                  <a:pt x="655" y="5500"/>
                  <a:pt x="557" y="5361"/>
                  <a:pt x="549" y="5320"/>
                </a:cubicBezTo>
                <a:cubicBezTo>
                  <a:pt x="471" y="4908"/>
                  <a:pt x="490" y="5019"/>
                  <a:pt x="485" y="4778"/>
                </a:cubicBezTo>
                <a:cubicBezTo>
                  <a:pt x="481" y="4623"/>
                  <a:pt x="491" y="4650"/>
                  <a:pt x="457" y="4595"/>
                </a:cubicBezTo>
                <a:cubicBezTo>
                  <a:pt x="331" y="4393"/>
                  <a:pt x="264" y="4273"/>
                  <a:pt x="217" y="4143"/>
                </a:cubicBezTo>
                <a:cubicBezTo>
                  <a:pt x="158" y="3982"/>
                  <a:pt x="80" y="3985"/>
                  <a:pt x="51" y="3847"/>
                </a:cubicBezTo>
                <a:cubicBezTo>
                  <a:pt x="46" y="3823"/>
                  <a:pt x="0" y="3583"/>
                  <a:pt x="4" y="3559"/>
                </a:cubicBezTo>
                <a:cubicBezTo>
                  <a:pt x="18" y="3493"/>
                  <a:pt x="19" y="3426"/>
                  <a:pt x="37" y="3361"/>
                </a:cubicBezTo>
                <a:cubicBezTo>
                  <a:pt x="78" y="3212"/>
                  <a:pt x="4" y="3355"/>
                  <a:pt x="162" y="2916"/>
                </a:cubicBezTo>
                <a:cubicBezTo>
                  <a:pt x="336" y="2430"/>
                  <a:pt x="248" y="2587"/>
                  <a:pt x="482" y="1786"/>
                </a:cubicBezTo>
                <a:cubicBezTo>
                  <a:pt x="906" y="331"/>
                  <a:pt x="889" y="334"/>
                  <a:pt x="960" y="283"/>
                </a:cubicBezTo>
                <a:cubicBezTo>
                  <a:pt x="1024" y="237"/>
                  <a:pt x="1078" y="98"/>
                  <a:pt x="1255" y="60"/>
                </a:cubicBezTo>
                <a:cubicBezTo>
                  <a:pt x="1324" y="45"/>
                  <a:pt x="1394" y="26"/>
                  <a:pt x="1465" y="39"/>
                </a:cubicBezTo>
                <a:cubicBezTo>
                  <a:pt x="1922" y="122"/>
                  <a:pt x="1604" y="0"/>
                  <a:pt x="2248" y="222"/>
                </a:cubicBezTo>
                <a:cubicBezTo>
                  <a:pt x="2373" y="265"/>
                  <a:pt x="2340" y="436"/>
                  <a:pt x="2206" y="426"/>
                </a:cubicBezTo>
                <a:cubicBezTo>
                  <a:pt x="2108" y="418"/>
                  <a:pt x="1644" y="347"/>
                  <a:pt x="1557" y="337"/>
                </a:cubicBezTo>
                <a:cubicBezTo>
                  <a:pt x="1527" y="333"/>
                  <a:pt x="1394" y="342"/>
                  <a:pt x="1394" y="342"/>
                </a:cubicBezTo>
                <a:cubicBezTo>
                  <a:pt x="1314" y="332"/>
                  <a:pt x="1280" y="381"/>
                  <a:pt x="1218" y="436"/>
                </a:cubicBezTo>
                <a:cubicBezTo>
                  <a:pt x="1151" y="496"/>
                  <a:pt x="1171" y="476"/>
                  <a:pt x="1082" y="779"/>
                </a:cubicBezTo>
                <a:cubicBezTo>
                  <a:pt x="993" y="1084"/>
                  <a:pt x="994" y="1053"/>
                  <a:pt x="970" y="1241"/>
                </a:cubicBezTo>
                <a:cubicBezTo>
                  <a:pt x="839" y="2230"/>
                  <a:pt x="835" y="2006"/>
                  <a:pt x="982" y="2384"/>
                </a:cubicBezTo>
                <a:cubicBezTo>
                  <a:pt x="992" y="2411"/>
                  <a:pt x="951" y="2385"/>
                  <a:pt x="1673" y="2707"/>
                </a:cubicBezTo>
                <a:cubicBezTo>
                  <a:pt x="1735" y="2735"/>
                  <a:pt x="2036" y="2960"/>
                  <a:pt x="2036" y="2960"/>
                </a:cubicBezTo>
                <a:cubicBezTo>
                  <a:pt x="2096" y="2977"/>
                  <a:pt x="2134" y="3024"/>
                  <a:pt x="2177" y="3063"/>
                </a:cubicBezTo>
                <a:cubicBezTo>
                  <a:pt x="3646" y="4392"/>
                  <a:pt x="3065" y="3839"/>
                  <a:pt x="3398" y="4084"/>
                </a:cubicBezTo>
                <a:cubicBezTo>
                  <a:pt x="3432" y="4109"/>
                  <a:pt x="3414" y="4096"/>
                  <a:pt x="3950" y="4288"/>
                </a:cubicBezTo>
                <a:cubicBezTo>
                  <a:pt x="3967" y="4294"/>
                  <a:pt x="3984" y="4295"/>
                  <a:pt x="4000" y="4288"/>
                </a:cubicBezTo>
                <a:cubicBezTo>
                  <a:pt x="4093" y="4246"/>
                  <a:pt x="4191" y="4233"/>
                  <a:pt x="4291" y="4227"/>
                </a:cubicBezTo>
                <a:cubicBezTo>
                  <a:pt x="4345" y="4224"/>
                  <a:pt x="4315" y="4206"/>
                  <a:pt x="4442" y="4108"/>
                </a:cubicBezTo>
                <a:cubicBezTo>
                  <a:pt x="4469" y="4087"/>
                  <a:pt x="4482" y="4086"/>
                  <a:pt x="4613" y="4068"/>
                </a:cubicBezTo>
                <a:cubicBezTo>
                  <a:pt x="4640" y="4064"/>
                  <a:pt x="4639" y="4061"/>
                  <a:pt x="4748" y="3948"/>
                </a:cubicBezTo>
                <a:cubicBezTo>
                  <a:pt x="4780" y="3915"/>
                  <a:pt x="4725" y="3920"/>
                  <a:pt x="4828" y="3840"/>
                </a:cubicBezTo>
                <a:cubicBezTo>
                  <a:pt x="4859" y="3816"/>
                  <a:pt x="4895" y="3798"/>
                  <a:pt x="4925" y="3772"/>
                </a:cubicBezTo>
                <a:cubicBezTo>
                  <a:pt x="4950" y="3751"/>
                  <a:pt x="4971" y="3755"/>
                  <a:pt x="4993" y="3779"/>
                </a:cubicBezTo>
                <a:cubicBezTo>
                  <a:pt x="5007" y="3793"/>
                  <a:pt x="5027" y="3796"/>
                  <a:pt x="5040" y="3814"/>
                </a:cubicBezTo>
                <a:cubicBezTo>
                  <a:pt x="5121" y="3921"/>
                  <a:pt x="5137" y="4161"/>
                  <a:pt x="5283" y="4216"/>
                </a:cubicBezTo>
                <a:cubicBezTo>
                  <a:pt x="5359" y="4245"/>
                  <a:pt x="5327" y="4287"/>
                  <a:pt x="5390" y="4313"/>
                </a:cubicBezTo>
                <a:cubicBezTo>
                  <a:pt x="5555" y="4381"/>
                  <a:pt x="5603" y="4482"/>
                  <a:pt x="5641" y="4531"/>
                </a:cubicBezTo>
                <a:cubicBezTo>
                  <a:pt x="5692" y="4597"/>
                  <a:pt x="5638" y="4620"/>
                  <a:pt x="5682" y="4650"/>
                </a:cubicBezTo>
                <a:cubicBezTo>
                  <a:pt x="5698" y="4661"/>
                  <a:pt x="5699" y="4674"/>
                  <a:pt x="5693" y="4693"/>
                </a:cubicBezTo>
                <a:cubicBezTo>
                  <a:pt x="5632" y="4881"/>
                  <a:pt x="5798" y="4923"/>
                  <a:pt x="5734" y="5024"/>
                </a:cubicBezTo>
                <a:cubicBezTo>
                  <a:pt x="5715" y="5054"/>
                  <a:pt x="5706" y="5088"/>
                  <a:pt x="5702" y="5123"/>
                </a:cubicBezTo>
                <a:cubicBezTo>
                  <a:pt x="5694" y="5179"/>
                  <a:pt x="5655" y="5218"/>
                  <a:pt x="5598" y="5220"/>
                </a:cubicBezTo>
                <a:cubicBezTo>
                  <a:pt x="5579" y="5221"/>
                  <a:pt x="5565" y="5224"/>
                  <a:pt x="5558" y="5244"/>
                </a:cubicBezTo>
                <a:cubicBezTo>
                  <a:pt x="5554" y="5256"/>
                  <a:pt x="5514" y="5268"/>
                  <a:pt x="5498" y="5264"/>
                </a:cubicBezTo>
                <a:cubicBezTo>
                  <a:pt x="5485" y="5262"/>
                  <a:pt x="5391" y="5234"/>
                  <a:pt x="5392" y="5275"/>
                </a:cubicBezTo>
                <a:cubicBezTo>
                  <a:pt x="5392" y="5283"/>
                  <a:pt x="6478" y="5668"/>
                  <a:pt x="6482" y="5668"/>
                </a:cubicBezTo>
                <a:cubicBezTo>
                  <a:pt x="6556" y="5672"/>
                  <a:pt x="6627" y="5697"/>
                  <a:pt x="6702" y="5695"/>
                </a:cubicBezTo>
                <a:cubicBezTo>
                  <a:pt x="6800" y="5692"/>
                  <a:pt x="6909" y="5711"/>
                  <a:pt x="6957" y="5707"/>
                </a:cubicBezTo>
                <a:cubicBezTo>
                  <a:pt x="6963" y="5706"/>
                  <a:pt x="6969" y="5704"/>
                  <a:pt x="6974" y="5706"/>
                </a:cubicBezTo>
                <a:cubicBezTo>
                  <a:pt x="7007" y="5723"/>
                  <a:pt x="7043" y="5731"/>
                  <a:pt x="7075" y="5751"/>
                </a:cubicBezTo>
                <a:cubicBezTo>
                  <a:pt x="7084" y="5757"/>
                  <a:pt x="7092" y="5764"/>
                  <a:pt x="7102" y="5770"/>
                </a:cubicBezTo>
                <a:cubicBezTo>
                  <a:pt x="7176" y="5816"/>
                  <a:pt x="7161" y="5898"/>
                  <a:pt x="7152" y="5907"/>
                </a:cubicBezTo>
                <a:cubicBezTo>
                  <a:pt x="7124" y="5933"/>
                  <a:pt x="7112" y="5971"/>
                  <a:pt x="7079" y="5993"/>
                </a:cubicBezTo>
                <a:cubicBezTo>
                  <a:pt x="7053" y="6009"/>
                  <a:pt x="7053" y="6049"/>
                  <a:pt x="7077" y="6066"/>
                </a:cubicBezTo>
                <a:cubicBezTo>
                  <a:pt x="7099" y="6081"/>
                  <a:pt x="7105" y="6127"/>
                  <a:pt x="7160" y="6122"/>
                </a:cubicBezTo>
                <a:cubicBezTo>
                  <a:pt x="7175" y="6121"/>
                  <a:pt x="7187" y="6125"/>
                  <a:pt x="7198" y="6136"/>
                </a:cubicBezTo>
                <a:cubicBezTo>
                  <a:pt x="7219" y="6156"/>
                  <a:pt x="7251" y="6166"/>
                  <a:pt x="7260" y="6198"/>
                </a:cubicBezTo>
                <a:cubicBezTo>
                  <a:pt x="7262" y="6206"/>
                  <a:pt x="7280" y="6199"/>
                  <a:pt x="7276" y="6211"/>
                </a:cubicBezTo>
                <a:cubicBezTo>
                  <a:pt x="7268" y="6237"/>
                  <a:pt x="7277" y="6265"/>
                  <a:pt x="7263" y="6290"/>
                </a:cubicBezTo>
                <a:cubicBezTo>
                  <a:pt x="7257" y="6299"/>
                  <a:pt x="7254" y="6308"/>
                  <a:pt x="7253" y="6319"/>
                </a:cubicBezTo>
                <a:cubicBezTo>
                  <a:pt x="7248" y="6390"/>
                  <a:pt x="7192" y="6434"/>
                  <a:pt x="7120" y="6421"/>
                </a:cubicBezTo>
                <a:cubicBezTo>
                  <a:pt x="7063" y="6410"/>
                  <a:pt x="7006" y="6414"/>
                  <a:pt x="6949" y="6426"/>
                </a:cubicBezTo>
                <a:cubicBezTo>
                  <a:pt x="6931" y="6430"/>
                  <a:pt x="6912" y="6427"/>
                  <a:pt x="6896" y="6435"/>
                </a:cubicBezTo>
                <a:cubicBezTo>
                  <a:pt x="6883" y="6435"/>
                  <a:pt x="6870" y="6435"/>
                  <a:pt x="6858" y="64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Freeform 13"/>
          <p:cNvSpPr>
            <a:spLocks/>
          </p:cNvSpPr>
          <p:nvPr/>
        </p:nvSpPr>
        <p:spPr bwMode="auto">
          <a:xfrm>
            <a:off x="10400988" y="1314399"/>
            <a:ext cx="1358719" cy="1299790"/>
          </a:xfrm>
          <a:custGeom>
            <a:avLst/>
            <a:gdLst>
              <a:gd name="T0" fmla="*/ 1326 w 2222"/>
              <a:gd name="T1" fmla="*/ 1638 h 2126"/>
              <a:gd name="T2" fmla="*/ 934 w 2222"/>
              <a:gd name="T3" fmla="*/ 662 h 2126"/>
              <a:gd name="T4" fmla="*/ 835 w 2222"/>
              <a:gd name="T5" fmla="*/ 579 h 2126"/>
              <a:gd name="T6" fmla="*/ 723 w 2222"/>
              <a:gd name="T7" fmla="*/ 467 h 2126"/>
              <a:gd name="T8" fmla="*/ 662 w 2222"/>
              <a:gd name="T9" fmla="*/ 336 h 2126"/>
              <a:gd name="T10" fmla="*/ 651 w 2222"/>
              <a:gd name="T11" fmla="*/ 29 h 2126"/>
              <a:gd name="T12" fmla="*/ 502 w 2222"/>
              <a:gd name="T13" fmla="*/ 171 h 2126"/>
              <a:gd name="T14" fmla="*/ 331 w 2222"/>
              <a:gd name="T15" fmla="*/ 179 h 2126"/>
              <a:gd name="T16" fmla="*/ 131 w 2222"/>
              <a:gd name="T17" fmla="*/ 43 h 2126"/>
              <a:gd name="T18" fmla="*/ 144 w 2222"/>
              <a:gd name="T19" fmla="*/ 331 h 2126"/>
              <a:gd name="T20" fmla="*/ 238 w 2222"/>
              <a:gd name="T21" fmla="*/ 728 h 2126"/>
              <a:gd name="T22" fmla="*/ 264 w 2222"/>
              <a:gd name="T23" fmla="*/ 803 h 2126"/>
              <a:gd name="T24" fmla="*/ 294 w 2222"/>
              <a:gd name="T25" fmla="*/ 992 h 2126"/>
              <a:gd name="T26" fmla="*/ 430 w 2222"/>
              <a:gd name="T27" fmla="*/ 1299 h 2126"/>
              <a:gd name="T28" fmla="*/ 403 w 2222"/>
              <a:gd name="T29" fmla="*/ 1683 h 2126"/>
              <a:gd name="T30" fmla="*/ 379 w 2222"/>
              <a:gd name="T31" fmla="*/ 1808 h 2126"/>
              <a:gd name="T32" fmla="*/ 408 w 2222"/>
              <a:gd name="T33" fmla="*/ 1869 h 2126"/>
              <a:gd name="T34" fmla="*/ 565 w 2222"/>
              <a:gd name="T35" fmla="*/ 1869 h 2126"/>
              <a:gd name="T36" fmla="*/ 640 w 2222"/>
              <a:gd name="T37" fmla="*/ 1778 h 2126"/>
              <a:gd name="T38" fmla="*/ 704 w 2222"/>
              <a:gd name="T39" fmla="*/ 1789 h 2126"/>
              <a:gd name="T40" fmla="*/ 701 w 2222"/>
              <a:gd name="T41" fmla="*/ 1855 h 2126"/>
              <a:gd name="T42" fmla="*/ 739 w 2222"/>
              <a:gd name="T43" fmla="*/ 1893 h 2126"/>
              <a:gd name="T44" fmla="*/ 1112 w 2222"/>
              <a:gd name="T45" fmla="*/ 1853 h 2126"/>
              <a:gd name="T46" fmla="*/ 1336 w 2222"/>
              <a:gd name="T47" fmla="*/ 1837 h 2126"/>
              <a:gd name="T48" fmla="*/ 1899 w 2222"/>
              <a:gd name="T49" fmla="*/ 1853 h 2126"/>
              <a:gd name="T50" fmla="*/ 1638 w 2222"/>
              <a:gd name="T51" fmla="*/ 2000 h 2126"/>
              <a:gd name="T52" fmla="*/ 1675 w 2222"/>
              <a:gd name="T53" fmla="*/ 2110 h 2126"/>
              <a:gd name="T54" fmla="*/ 2064 w 2222"/>
              <a:gd name="T55" fmla="*/ 1806 h 2126"/>
              <a:gd name="T56" fmla="*/ 1326 w 2222"/>
              <a:gd name="T57" fmla="*/ 1638 h 2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22" h="2126">
                <a:moveTo>
                  <a:pt x="1326" y="1638"/>
                </a:moveTo>
                <a:cubicBezTo>
                  <a:pt x="1326" y="1638"/>
                  <a:pt x="1586" y="832"/>
                  <a:pt x="934" y="662"/>
                </a:cubicBezTo>
                <a:cubicBezTo>
                  <a:pt x="934" y="662"/>
                  <a:pt x="841" y="600"/>
                  <a:pt x="835" y="579"/>
                </a:cubicBezTo>
                <a:cubicBezTo>
                  <a:pt x="830" y="557"/>
                  <a:pt x="766" y="486"/>
                  <a:pt x="723" y="467"/>
                </a:cubicBezTo>
                <a:cubicBezTo>
                  <a:pt x="723" y="467"/>
                  <a:pt x="686" y="352"/>
                  <a:pt x="662" y="336"/>
                </a:cubicBezTo>
                <a:cubicBezTo>
                  <a:pt x="662" y="336"/>
                  <a:pt x="713" y="59"/>
                  <a:pt x="651" y="29"/>
                </a:cubicBezTo>
                <a:cubicBezTo>
                  <a:pt x="590" y="0"/>
                  <a:pt x="502" y="171"/>
                  <a:pt x="502" y="171"/>
                </a:cubicBezTo>
                <a:cubicBezTo>
                  <a:pt x="502" y="171"/>
                  <a:pt x="350" y="187"/>
                  <a:pt x="331" y="179"/>
                </a:cubicBezTo>
                <a:cubicBezTo>
                  <a:pt x="312" y="171"/>
                  <a:pt x="160" y="19"/>
                  <a:pt x="131" y="43"/>
                </a:cubicBezTo>
                <a:cubicBezTo>
                  <a:pt x="102" y="67"/>
                  <a:pt x="104" y="118"/>
                  <a:pt x="144" y="331"/>
                </a:cubicBezTo>
                <a:cubicBezTo>
                  <a:pt x="144" y="331"/>
                  <a:pt x="0" y="494"/>
                  <a:pt x="238" y="728"/>
                </a:cubicBezTo>
                <a:cubicBezTo>
                  <a:pt x="238" y="728"/>
                  <a:pt x="251" y="755"/>
                  <a:pt x="264" y="803"/>
                </a:cubicBezTo>
                <a:cubicBezTo>
                  <a:pt x="278" y="851"/>
                  <a:pt x="243" y="882"/>
                  <a:pt x="294" y="992"/>
                </a:cubicBezTo>
                <a:cubicBezTo>
                  <a:pt x="344" y="1102"/>
                  <a:pt x="446" y="1267"/>
                  <a:pt x="430" y="1299"/>
                </a:cubicBezTo>
                <a:cubicBezTo>
                  <a:pt x="430" y="1299"/>
                  <a:pt x="440" y="1667"/>
                  <a:pt x="403" y="1683"/>
                </a:cubicBezTo>
                <a:cubicBezTo>
                  <a:pt x="365" y="1699"/>
                  <a:pt x="295" y="1768"/>
                  <a:pt x="379" y="1808"/>
                </a:cubicBezTo>
                <a:cubicBezTo>
                  <a:pt x="379" y="1808"/>
                  <a:pt x="379" y="1856"/>
                  <a:pt x="408" y="1869"/>
                </a:cubicBezTo>
                <a:cubicBezTo>
                  <a:pt x="471" y="1898"/>
                  <a:pt x="536" y="1893"/>
                  <a:pt x="565" y="1869"/>
                </a:cubicBezTo>
                <a:cubicBezTo>
                  <a:pt x="594" y="1845"/>
                  <a:pt x="613" y="1840"/>
                  <a:pt x="640" y="1778"/>
                </a:cubicBezTo>
                <a:cubicBezTo>
                  <a:pt x="704" y="1789"/>
                  <a:pt x="704" y="1789"/>
                  <a:pt x="704" y="1789"/>
                </a:cubicBezTo>
                <a:cubicBezTo>
                  <a:pt x="700" y="1799"/>
                  <a:pt x="689" y="1827"/>
                  <a:pt x="701" y="1855"/>
                </a:cubicBezTo>
                <a:cubicBezTo>
                  <a:pt x="701" y="1855"/>
                  <a:pt x="710" y="1877"/>
                  <a:pt x="739" y="1893"/>
                </a:cubicBezTo>
                <a:cubicBezTo>
                  <a:pt x="784" y="1919"/>
                  <a:pt x="928" y="1903"/>
                  <a:pt x="1112" y="1853"/>
                </a:cubicBezTo>
                <a:cubicBezTo>
                  <a:pt x="1112" y="1853"/>
                  <a:pt x="1197" y="1912"/>
                  <a:pt x="1336" y="1837"/>
                </a:cubicBezTo>
                <a:cubicBezTo>
                  <a:pt x="1475" y="1762"/>
                  <a:pt x="1811" y="1760"/>
                  <a:pt x="1899" y="1853"/>
                </a:cubicBezTo>
                <a:cubicBezTo>
                  <a:pt x="1987" y="1946"/>
                  <a:pt x="1638" y="2000"/>
                  <a:pt x="1638" y="2000"/>
                </a:cubicBezTo>
                <a:cubicBezTo>
                  <a:pt x="1638" y="2000"/>
                  <a:pt x="1518" y="2094"/>
                  <a:pt x="1675" y="2110"/>
                </a:cubicBezTo>
                <a:cubicBezTo>
                  <a:pt x="1832" y="2126"/>
                  <a:pt x="2222" y="1966"/>
                  <a:pt x="2064" y="1806"/>
                </a:cubicBezTo>
                <a:cubicBezTo>
                  <a:pt x="1907" y="1646"/>
                  <a:pt x="1592" y="1582"/>
                  <a:pt x="1326" y="16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80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11" y="4393317"/>
            <a:ext cx="2257050" cy="2464683"/>
          </a:xfrm>
          <a:prstGeom prst="rect">
            <a:avLst/>
          </a:prstGeom>
        </p:spPr>
      </p:pic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3476053934"/>
              </p:ext>
            </p:extLst>
          </p:nvPr>
        </p:nvGraphicFramePr>
        <p:xfrm>
          <a:off x="4404360" y="1143846"/>
          <a:ext cx="685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2486" y="2080709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Think like a man of action and act like man of thought.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1" y="3389218"/>
            <a:ext cx="238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The world is a beautiful book, but of little use to him who cannot read it.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095" y="1719321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0095" y="3023471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468880" y="1889760"/>
            <a:ext cx="67818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68880" y="3200400"/>
            <a:ext cx="67818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36620" y="4853940"/>
            <a:ext cx="175260" cy="1752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863340" y="4472940"/>
            <a:ext cx="281940" cy="2819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55011" y="3893820"/>
            <a:ext cx="412998" cy="41299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52468" y="6033703"/>
            <a:ext cx="13617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TITHE TEXT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061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 rot="5400000">
            <a:off x="4363117" y="3679848"/>
            <a:ext cx="1550734" cy="1652902"/>
          </a:xfrm>
          <a:prstGeom prst="rightArrow">
            <a:avLst>
              <a:gd name="adj1" fmla="val 45754"/>
              <a:gd name="adj2" fmla="val 50000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 rot="16200000">
            <a:off x="6117690" y="1968655"/>
            <a:ext cx="1871651" cy="1652902"/>
          </a:xfrm>
          <a:prstGeom prst="rightArrow">
            <a:avLst>
              <a:gd name="adj1" fmla="val 47877"/>
              <a:gd name="adj2" fmla="val 50000"/>
            </a:avLst>
          </a:pr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7085" y="2999818"/>
            <a:ext cx="1322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D9D9D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-23%</a:t>
            </a:r>
            <a:endParaRPr lang="ko-KR" altLang="en-US" sz="4000" b="1" dirty="0">
              <a:solidFill>
                <a:srgbClr val="D9D9D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012" y="3777723"/>
            <a:ext cx="1435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+32%</a:t>
            </a:r>
            <a:endParaRPr lang="ko-KR" altLang="en-US" sz="4000" b="1" dirty="0">
              <a:solidFill>
                <a:srgbClr val="59595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877491763"/>
              </p:ext>
            </p:extLst>
          </p:nvPr>
        </p:nvGraphicFramePr>
        <p:xfrm>
          <a:off x="368991" y="1787464"/>
          <a:ext cx="3573569" cy="384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958691743"/>
              </p:ext>
            </p:extLst>
          </p:nvPr>
        </p:nvGraphicFramePr>
        <p:xfrm>
          <a:off x="8324271" y="1787464"/>
          <a:ext cx="3573569" cy="384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직선 화살표 연결선 9"/>
          <p:cNvCxnSpPr/>
          <p:nvPr/>
        </p:nvCxnSpPr>
        <p:spPr>
          <a:xfrm>
            <a:off x="2857500" y="2232660"/>
            <a:ext cx="571500" cy="5715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10645140" y="2232660"/>
            <a:ext cx="60198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09579" y="5884765"/>
            <a:ext cx="6438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</a:t>
            </a:r>
          </a:p>
          <a:p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The most important thing is invisible to the eye.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92" y="1003691"/>
            <a:ext cx="2022108" cy="18104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28" y="4474875"/>
            <a:ext cx="1998142" cy="21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3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C9BED9-D623-9543-823B-15F663644850}"/>
              </a:ext>
            </a:extLst>
          </p:cNvPr>
          <p:cNvSpPr txBox="1"/>
          <p:nvPr/>
        </p:nvSpPr>
        <p:spPr>
          <a:xfrm>
            <a:off x="1615803" y="352554"/>
            <a:ext cx="114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01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C0EA8-2D63-E44E-B7E6-4DC026EF18B3}"/>
              </a:ext>
            </a:extLst>
          </p:cNvPr>
          <p:cNvSpPr txBox="1"/>
          <p:nvPr/>
        </p:nvSpPr>
        <p:spPr>
          <a:xfrm>
            <a:off x="3056061" y="794407"/>
            <a:ext cx="976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프로젝트 소개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프로젝트 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F1AE-0209-4C49-8901-56460B93C961}"/>
              </a:ext>
            </a:extLst>
          </p:cNvPr>
          <p:cNvSpPr txBox="1"/>
          <p:nvPr/>
        </p:nvSpPr>
        <p:spPr>
          <a:xfrm>
            <a:off x="3014127" y="47861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DBB5E-FF88-8042-A6F3-D49DFD6D7105}"/>
              </a:ext>
            </a:extLst>
          </p:cNvPr>
          <p:cNvSpPr txBox="1"/>
          <p:nvPr/>
        </p:nvSpPr>
        <p:spPr>
          <a:xfrm>
            <a:off x="1611231" y="1937514"/>
            <a:ext cx="1144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02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E4B04-C8A8-D446-8F2B-AFC28BDABA0F}"/>
              </a:ext>
            </a:extLst>
          </p:cNvPr>
          <p:cNvSpPr txBox="1"/>
          <p:nvPr/>
        </p:nvSpPr>
        <p:spPr>
          <a:xfrm>
            <a:off x="3051489" y="2379367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기능 시연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6A81E-6DA6-724D-830B-1AF55BF9C06A}"/>
              </a:ext>
            </a:extLst>
          </p:cNvPr>
          <p:cNvSpPr txBox="1"/>
          <p:nvPr/>
        </p:nvSpPr>
        <p:spPr>
          <a:xfrm>
            <a:off x="3009555" y="206357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C6038-5E48-944C-95EA-B4E518990424}"/>
              </a:ext>
            </a:extLst>
          </p:cNvPr>
          <p:cNvSpPr txBox="1"/>
          <p:nvPr/>
        </p:nvSpPr>
        <p:spPr>
          <a:xfrm>
            <a:off x="1606659" y="3522474"/>
            <a:ext cx="1157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03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656166-95FC-ED4B-93C2-C5D2904777CC}"/>
              </a:ext>
            </a:extLst>
          </p:cNvPr>
          <p:cNvSpPr txBox="1"/>
          <p:nvPr/>
        </p:nvSpPr>
        <p:spPr>
          <a:xfrm>
            <a:off x="3046917" y="3964327"/>
            <a:ext cx="15792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ERDiagram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사용된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API</a:t>
            </a: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페이지 별 주요기능 설명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F1276-9A83-6849-BE09-FF085B27CA92}"/>
              </a:ext>
            </a:extLst>
          </p:cNvPr>
          <p:cNvSpPr txBox="1"/>
          <p:nvPr/>
        </p:nvSpPr>
        <p:spPr>
          <a:xfrm>
            <a:off x="3004983" y="364853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주요기능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6C7F62-4D91-3F4B-B8C2-EB4B93D17DFD}"/>
              </a:ext>
            </a:extLst>
          </p:cNvPr>
          <p:cNvSpPr txBox="1"/>
          <p:nvPr/>
        </p:nvSpPr>
        <p:spPr>
          <a:xfrm>
            <a:off x="1602087" y="5107434"/>
            <a:ext cx="1191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04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64543E-CF7E-E642-B428-F67ABBF3087D}"/>
              </a:ext>
            </a:extLst>
          </p:cNvPr>
          <p:cNvSpPr txBox="1"/>
          <p:nvPr/>
        </p:nvSpPr>
        <p:spPr>
          <a:xfrm>
            <a:off x="3042345" y="5549287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Q&amp;A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DB0D1D-755B-8041-B87C-B455F309518A}"/>
              </a:ext>
            </a:extLst>
          </p:cNvPr>
          <p:cNvSpPr txBox="1"/>
          <p:nvPr/>
        </p:nvSpPr>
        <p:spPr>
          <a:xfrm>
            <a:off x="3000411" y="523349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마침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6E6A6D-5D6D-3C42-ABB0-F8624C005303}"/>
              </a:ext>
            </a:extLst>
          </p:cNvPr>
          <p:cNvSpPr/>
          <p:nvPr/>
        </p:nvSpPr>
        <p:spPr>
          <a:xfrm rot="2700000">
            <a:off x="816987" y="92856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B29FD9-7A27-5040-AD84-10499F8C8522}"/>
              </a:ext>
            </a:extLst>
          </p:cNvPr>
          <p:cNvSpPr/>
          <p:nvPr/>
        </p:nvSpPr>
        <p:spPr>
          <a:xfrm rot="2700000">
            <a:off x="816987" y="251352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F8F882-492F-EB4A-A40C-7349001EF2CF}"/>
              </a:ext>
            </a:extLst>
          </p:cNvPr>
          <p:cNvSpPr/>
          <p:nvPr/>
        </p:nvSpPr>
        <p:spPr>
          <a:xfrm rot="2700000">
            <a:off x="816987" y="409848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36B1B3-30C2-244D-B998-9221004C792D}"/>
              </a:ext>
            </a:extLst>
          </p:cNvPr>
          <p:cNvSpPr/>
          <p:nvPr/>
        </p:nvSpPr>
        <p:spPr>
          <a:xfrm rot="2700000">
            <a:off x="816987" y="568344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85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2403" y="4490380"/>
            <a:ext cx="10294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#POWER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23660" y="4944672"/>
            <a:ext cx="9538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62403" y="3545309"/>
            <a:ext cx="1236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#PPTMALL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23660" y="3999601"/>
            <a:ext cx="9538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62403" y="5503538"/>
            <a:ext cx="9172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#POINT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23660" y="5957830"/>
            <a:ext cx="9538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14666" y="2763586"/>
            <a:ext cx="111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PPTMALL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597845" y="2763586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POWER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712145" y="2763586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POINT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99"/>
          <a:stretch/>
        </p:blipFill>
        <p:spPr>
          <a:xfrm>
            <a:off x="1160777" y="965985"/>
            <a:ext cx="1868968" cy="211893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8"/>
          <a:stretch/>
        </p:blipFill>
        <p:spPr>
          <a:xfrm>
            <a:off x="5072424" y="976175"/>
            <a:ext cx="1960063" cy="20949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99"/>
          <a:stretch/>
        </p:blipFill>
        <p:spPr>
          <a:xfrm>
            <a:off x="9288209" y="965985"/>
            <a:ext cx="1868968" cy="2118938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571500" y="2655104"/>
            <a:ext cx="109499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3284220" y="2396024"/>
            <a:ext cx="601980" cy="1981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3842" y="2396024"/>
            <a:ext cx="601980" cy="1981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19547" y="2396024"/>
            <a:ext cx="601980" cy="1981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299169" y="2396024"/>
            <a:ext cx="601980" cy="1981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197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24" y="1790697"/>
            <a:ext cx="2432714" cy="4629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2115" y="2335946"/>
            <a:ext cx="59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115" y="3273206"/>
            <a:ext cx="59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115" y="4173854"/>
            <a:ext cx="59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2115" y="5111113"/>
            <a:ext cx="59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298180" y="1758315"/>
            <a:ext cx="3101340" cy="1752600"/>
          </a:xfrm>
          <a:prstGeom prst="roundRec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20240" y="2245994"/>
            <a:ext cx="3389377" cy="487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20239" y="3183254"/>
            <a:ext cx="5113021" cy="487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20240" y="4105272"/>
            <a:ext cx="3855721" cy="487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20240" y="5021161"/>
            <a:ext cx="5509260" cy="487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69818" y="1923596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2010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93606" y="2578739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rgbClr val="59595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74490" y="2939292"/>
            <a:ext cx="23487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graph.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298180" y="3874014"/>
            <a:ext cx="3101340" cy="1752600"/>
          </a:xfrm>
          <a:prstGeom prst="roundRec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69818" y="4039295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2022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93606" y="4694438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rgbClr val="59595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674490" y="5054991"/>
            <a:ext cx="23487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graph.</a:t>
            </a:r>
          </a:p>
        </p:txBody>
      </p:sp>
    </p:spTree>
    <p:extLst>
      <p:ext uri="{BB962C8B-B14F-4D97-AF65-F5344CB8AC3E}">
        <p14:creationId xmlns:p14="http://schemas.microsoft.com/office/powerpoint/2010/main" val="3529152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1050" y="5023699"/>
            <a:ext cx="16954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97732" y="4611801"/>
            <a:ext cx="1062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49498" y="5023699"/>
            <a:ext cx="16954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66180" y="4611801"/>
            <a:ext cx="1062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317946" y="5023699"/>
            <a:ext cx="16954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634628" y="4611801"/>
            <a:ext cx="1062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714750" y="2363725"/>
            <a:ext cx="4349750" cy="2555853"/>
            <a:chOff x="3714750" y="3719488"/>
            <a:chExt cx="4349750" cy="120009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3714750" y="3719488"/>
              <a:ext cx="0" cy="12000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064500" y="3719488"/>
              <a:ext cx="0" cy="12000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1266883" y="5912772"/>
            <a:ext cx="9658235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589090" y="1443874"/>
            <a:ext cx="6772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8891" y="1413096"/>
            <a:ext cx="1712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489903" y="2550869"/>
            <a:ext cx="2199958" cy="1802093"/>
          </a:xfrm>
          <a:custGeom>
            <a:avLst/>
            <a:gdLst>
              <a:gd name="T0" fmla="*/ 694 w 8277"/>
              <a:gd name="T1" fmla="*/ 6543 h 6782"/>
              <a:gd name="T2" fmla="*/ 1410 w 8277"/>
              <a:gd name="T3" fmla="*/ 6017 h 6782"/>
              <a:gd name="T4" fmla="*/ 2159 w 8277"/>
              <a:gd name="T5" fmla="*/ 5358 h 6782"/>
              <a:gd name="T6" fmla="*/ 2567 w 8277"/>
              <a:gd name="T7" fmla="*/ 5071 h 6782"/>
              <a:gd name="T8" fmla="*/ 3188 w 8277"/>
              <a:gd name="T9" fmla="*/ 5280 h 6782"/>
              <a:gd name="T10" fmla="*/ 3618 w 8277"/>
              <a:gd name="T11" fmla="*/ 6338 h 6782"/>
              <a:gd name="T12" fmla="*/ 3520 w 8277"/>
              <a:gd name="T13" fmla="*/ 6662 h 6782"/>
              <a:gd name="T14" fmla="*/ 4013 w 8277"/>
              <a:gd name="T15" fmla="*/ 6204 h 6782"/>
              <a:gd name="T16" fmla="*/ 3947 w 8277"/>
              <a:gd name="T17" fmla="*/ 4994 h 6782"/>
              <a:gd name="T18" fmla="*/ 5181 w 8277"/>
              <a:gd name="T19" fmla="*/ 5022 h 6782"/>
              <a:gd name="T20" fmla="*/ 5681 w 8277"/>
              <a:gd name="T21" fmla="*/ 5388 h 6782"/>
              <a:gd name="T22" fmla="*/ 6060 w 8277"/>
              <a:gd name="T23" fmla="*/ 5905 h 6782"/>
              <a:gd name="T24" fmla="*/ 5778 w 8277"/>
              <a:gd name="T25" fmla="*/ 6376 h 6782"/>
              <a:gd name="T26" fmla="*/ 5399 w 8277"/>
              <a:gd name="T27" fmla="*/ 6576 h 6782"/>
              <a:gd name="T28" fmla="*/ 5948 w 8277"/>
              <a:gd name="T29" fmla="*/ 6762 h 6782"/>
              <a:gd name="T30" fmla="*/ 6663 w 8277"/>
              <a:gd name="T31" fmla="*/ 5781 h 6782"/>
              <a:gd name="T32" fmla="*/ 6611 w 8277"/>
              <a:gd name="T33" fmla="*/ 5114 h 6782"/>
              <a:gd name="T34" fmla="*/ 7294 w 8277"/>
              <a:gd name="T35" fmla="*/ 5297 h 6782"/>
              <a:gd name="T36" fmla="*/ 7852 w 8277"/>
              <a:gd name="T37" fmla="*/ 6011 h 6782"/>
              <a:gd name="T38" fmla="*/ 8200 w 8277"/>
              <a:gd name="T39" fmla="*/ 6425 h 6782"/>
              <a:gd name="T40" fmla="*/ 7943 w 8277"/>
              <a:gd name="T41" fmla="*/ 5152 h 6782"/>
              <a:gd name="T42" fmla="*/ 7504 w 8277"/>
              <a:gd name="T43" fmla="*/ 4593 h 6782"/>
              <a:gd name="T44" fmla="*/ 7330 w 8277"/>
              <a:gd name="T45" fmla="*/ 4134 h 6782"/>
              <a:gd name="T46" fmla="*/ 7247 w 8277"/>
              <a:gd name="T47" fmla="*/ 3643 h 6782"/>
              <a:gd name="T48" fmla="*/ 7145 w 8277"/>
              <a:gd name="T49" fmla="*/ 3216 h 6782"/>
              <a:gd name="T50" fmla="*/ 7490 w 8277"/>
              <a:gd name="T51" fmla="*/ 2420 h 6782"/>
              <a:gd name="T52" fmla="*/ 7722 w 8277"/>
              <a:gd name="T53" fmla="*/ 1928 h 6782"/>
              <a:gd name="T54" fmla="*/ 7464 w 8277"/>
              <a:gd name="T55" fmla="*/ 343 h 6782"/>
              <a:gd name="T56" fmla="*/ 6908 w 8277"/>
              <a:gd name="T57" fmla="*/ 62 h 6782"/>
              <a:gd name="T58" fmla="*/ 6234 w 8277"/>
              <a:gd name="T59" fmla="*/ 658 h 6782"/>
              <a:gd name="T60" fmla="*/ 6836 w 8277"/>
              <a:gd name="T61" fmla="*/ 514 h 6782"/>
              <a:gd name="T62" fmla="*/ 7250 w 8277"/>
              <a:gd name="T63" fmla="*/ 1301 h 6782"/>
              <a:gd name="T64" fmla="*/ 6804 w 8277"/>
              <a:gd name="T65" fmla="*/ 2418 h 6782"/>
              <a:gd name="T66" fmla="*/ 5033 w 8277"/>
              <a:gd name="T67" fmla="*/ 2567 h 6782"/>
              <a:gd name="T68" fmla="*/ 3083 w 8277"/>
              <a:gd name="T69" fmla="*/ 2825 h 6782"/>
              <a:gd name="T70" fmla="*/ 1958 w 8277"/>
              <a:gd name="T71" fmla="*/ 2505 h 6782"/>
              <a:gd name="T72" fmla="*/ 1163 w 8277"/>
              <a:gd name="T73" fmla="*/ 1900 h 6782"/>
              <a:gd name="T74" fmla="*/ 986 w 8277"/>
              <a:gd name="T75" fmla="*/ 1967 h 6782"/>
              <a:gd name="T76" fmla="*/ 651 w 8277"/>
              <a:gd name="T77" fmla="*/ 2512 h 6782"/>
              <a:gd name="T78" fmla="*/ 328 w 8277"/>
              <a:gd name="T79" fmla="*/ 2968 h 6782"/>
              <a:gd name="T80" fmla="*/ 437 w 8277"/>
              <a:gd name="T81" fmla="*/ 3263 h 6782"/>
              <a:gd name="T82" fmla="*/ 1101 w 8277"/>
              <a:gd name="T83" fmla="*/ 3545 h 6782"/>
              <a:gd name="T84" fmla="*/ 1380 w 8277"/>
              <a:gd name="T85" fmla="*/ 4238 h 6782"/>
              <a:gd name="T86" fmla="*/ 1327 w 8277"/>
              <a:gd name="T87" fmla="*/ 5098 h 6782"/>
              <a:gd name="T88" fmla="*/ 423 w 8277"/>
              <a:gd name="T89" fmla="*/ 6304 h 6782"/>
              <a:gd name="T90" fmla="*/ 91 w 8277"/>
              <a:gd name="T91" fmla="*/ 6386 h 6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277" h="6782">
                <a:moveTo>
                  <a:pt x="91" y="6623"/>
                </a:moveTo>
                <a:cubicBezTo>
                  <a:pt x="229" y="6653"/>
                  <a:pt x="368" y="6665"/>
                  <a:pt x="508" y="6644"/>
                </a:cubicBezTo>
                <a:cubicBezTo>
                  <a:pt x="595" y="6630"/>
                  <a:pt x="696" y="6548"/>
                  <a:pt x="694" y="6543"/>
                </a:cubicBezTo>
                <a:cubicBezTo>
                  <a:pt x="727" y="6523"/>
                  <a:pt x="759" y="6491"/>
                  <a:pt x="794" y="6486"/>
                </a:cubicBezTo>
                <a:cubicBezTo>
                  <a:pt x="858" y="6475"/>
                  <a:pt x="909" y="6451"/>
                  <a:pt x="952" y="6405"/>
                </a:cubicBezTo>
                <a:cubicBezTo>
                  <a:pt x="1090" y="6258"/>
                  <a:pt x="1236" y="6122"/>
                  <a:pt x="1410" y="6017"/>
                </a:cubicBezTo>
                <a:cubicBezTo>
                  <a:pt x="1447" y="5995"/>
                  <a:pt x="1756" y="5793"/>
                  <a:pt x="1839" y="5671"/>
                </a:cubicBezTo>
                <a:cubicBezTo>
                  <a:pt x="1860" y="5640"/>
                  <a:pt x="1897" y="5620"/>
                  <a:pt x="1928" y="5597"/>
                </a:cubicBezTo>
                <a:cubicBezTo>
                  <a:pt x="1973" y="5562"/>
                  <a:pt x="2136" y="5415"/>
                  <a:pt x="2159" y="5358"/>
                </a:cubicBezTo>
                <a:cubicBezTo>
                  <a:pt x="2184" y="5298"/>
                  <a:pt x="2252" y="5252"/>
                  <a:pt x="2309" y="5210"/>
                </a:cubicBezTo>
                <a:cubicBezTo>
                  <a:pt x="2371" y="5163"/>
                  <a:pt x="2450" y="5142"/>
                  <a:pt x="2504" y="5080"/>
                </a:cubicBezTo>
                <a:cubicBezTo>
                  <a:pt x="2515" y="5068"/>
                  <a:pt x="2557" y="5062"/>
                  <a:pt x="2567" y="5071"/>
                </a:cubicBezTo>
                <a:cubicBezTo>
                  <a:pt x="2623" y="5125"/>
                  <a:pt x="2692" y="5105"/>
                  <a:pt x="2756" y="5114"/>
                </a:cubicBezTo>
                <a:cubicBezTo>
                  <a:pt x="2846" y="5127"/>
                  <a:pt x="2939" y="5130"/>
                  <a:pt x="3026" y="5152"/>
                </a:cubicBezTo>
                <a:cubicBezTo>
                  <a:pt x="3094" y="5169"/>
                  <a:pt x="3151" y="5213"/>
                  <a:pt x="3188" y="5280"/>
                </a:cubicBezTo>
                <a:cubicBezTo>
                  <a:pt x="3232" y="5360"/>
                  <a:pt x="3425" y="5700"/>
                  <a:pt x="3471" y="5793"/>
                </a:cubicBezTo>
                <a:cubicBezTo>
                  <a:pt x="3522" y="5900"/>
                  <a:pt x="3653" y="6226"/>
                  <a:pt x="3664" y="6282"/>
                </a:cubicBezTo>
                <a:cubicBezTo>
                  <a:pt x="3670" y="6313"/>
                  <a:pt x="3653" y="6329"/>
                  <a:pt x="3618" y="6338"/>
                </a:cubicBezTo>
                <a:cubicBezTo>
                  <a:pt x="3543" y="6358"/>
                  <a:pt x="3468" y="6395"/>
                  <a:pt x="3459" y="6479"/>
                </a:cubicBezTo>
                <a:cubicBezTo>
                  <a:pt x="3453" y="6535"/>
                  <a:pt x="3483" y="6595"/>
                  <a:pt x="3499" y="6652"/>
                </a:cubicBezTo>
                <a:cubicBezTo>
                  <a:pt x="3500" y="6657"/>
                  <a:pt x="3512" y="6661"/>
                  <a:pt x="3520" y="6662"/>
                </a:cubicBezTo>
                <a:cubicBezTo>
                  <a:pt x="3661" y="6681"/>
                  <a:pt x="3802" y="6710"/>
                  <a:pt x="3946" y="6682"/>
                </a:cubicBezTo>
                <a:cubicBezTo>
                  <a:pt x="3988" y="6674"/>
                  <a:pt x="4004" y="6656"/>
                  <a:pt x="4017" y="6611"/>
                </a:cubicBezTo>
                <a:cubicBezTo>
                  <a:pt x="4054" y="6473"/>
                  <a:pt x="4013" y="6339"/>
                  <a:pt x="4013" y="6204"/>
                </a:cubicBezTo>
                <a:cubicBezTo>
                  <a:pt x="4013" y="6163"/>
                  <a:pt x="3981" y="5915"/>
                  <a:pt x="3960" y="5831"/>
                </a:cubicBezTo>
                <a:cubicBezTo>
                  <a:pt x="3934" y="5728"/>
                  <a:pt x="3819" y="5094"/>
                  <a:pt x="3813" y="5029"/>
                </a:cubicBezTo>
                <a:cubicBezTo>
                  <a:pt x="3860" y="5017"/>
                  <a:pt x="3904" y="5006"/>
                  <a:pt x="3947" y="4994"/>
                </a:cubicBezTo>
                <a:cubicBezTo>
                  <a:pt x="3958" y="4991"/>
                  <a:pt x="3972" y="4990"/>
                  <a:pt x="3979" y="4982"/>
                </a:cubicBezTo>
                <a:cubicBezTo>
                  <a:pt x="4023" y="4928"/>
                  <a:pt x="4834" y="4973"/>
                  <a:pt x="4883" y="4981"/>
                </a:cubicBezTo>
                <a:cubicBezTo>
                  <a:pt x="4951" y="4991"/>
                  <a:pt x="5150" y="5020"/>
                  <a:pt x="5181" y="5022"/>
                </a:cubicBezTo>
                <a:cubicBezTo>
                  <a:pt x="5220" y="5024"/>
                  <a:pt x="5264" y="5027"/>
                  <a:pt x="5298" y="5013"/>
                </a:cubicBezTo>
                <a:cubicBezTo>
                  <a:pt x="5386" y="4977"/>
                  <a:pt x="5514" y="5025"/>
                  <a:pt x="5547" y="5132"/>
                </a:cubicBezTo>
                <a:cubicBezTo>
                  <a:pt x="5575" y="5224"/>
                  <a:pt x="5613" y="5314"/>
                  <a:pt x="5681" y="5388"/>
                </a:cubicBezTo>
                <a:cubicBezTo>
                  <a:pt x="5739" y="5452"/>
                  <a:pt x="5793" y="5520"/>
                  <a:pt x="5845" y="5589"/>
                </a:cubicBezTo>
                <a:cubicBezTo>
                  <a:pt x="5894" y="5654"/>
                  <a:pt x="5939" y="5723"/>
                  <a:pt x="5985" y="5791"/>
                </a:cubicBezTo>
                <a:cubicBezTo>
                  <a:pt x="6011" y="5828"/>
                  <a:pt x="6039" y="5865"/>
                  <a:pt x="6060" y="5905"/>
                </a:cubicBezTo>
                <a:cubicBezTo>
                  <a:pt x="6095" y="5971"/>
                  <a:pt x="6081" y="6035"/>
                  <a:pt x="6035" y="6089"/>
                </a:cubicBezTo>
                <a:cubicBezTo>
                  <a:pt x="5966" y="6171"/>
                  <a:pt x="5893" y="6249"/>
                  <a:pt x="5822" y="6329"/>
                </a:cubicBezTo>
                <a:cubicBezTo>
                  <a:pt x="5808" y="6345"/>
                  <a:pt x="5790" y="6359"/>
                  <a:pt x="5778" y="6376"/>
                </a:cubicBezTo>
                <a:cubicBezTo>
                  <a:pt x="5743" y="6425"/>
                  <a:pt x="5701" y="6450"/>
                  <a:pt x="5638" y="6428"/>
                </a:cubicBezTo>
                <a:cubicBezTo>
                  <a:pt x="5621" y="6422"/>
                  <a:pt x="5598" y="6427"/>
                  <a:pt x="5580" y="6433"/>
                </a:cubicBezTo>
                <a:cubicBezTo>
                  <a:pt x="5505" y="6461"/>
                  <a:pt x="5440" y="6507"/>
                  <a:pt x="5399" y="6576"/>
                </a:cubicBezTo>
                <a:cubicBezTo>
                  <a:pt x="5385" y="6600"/>
                  <a:pt x="5385" y="6638"/>
                  <a:pt x="5391" y="6667"/>
                </a:cubicBezTo>
                <a:cubicBezTo>
                  <a:pt x="5414" y="6766"/>
                  <a:pt x="5430" y="6782"/>
                  <a:pt x="5534" y="6782"/>
                </a:cubicBezTo>
                <a:cubicBezTo>
                  <a:pt x="5672" y="6780"/>
                  <a:pt x="5810" y="6771"/>
                  <a:pt x="5948" y="6762"/>
                </a:cubicBezTo>
                <a:cubicBezTo>
                  <a:pt x="5982" y="6760"/>
                  <a:pt x="6303" y="6364"/>
                  <a:pt x="6318" y="6354"/>
                </a:cubicBezTo>
                <a:cubicBezTo>
                  <a:pt x="6431" y="6277"/>
                  <a:pt x="6485" y="6156"/>
                  <a:pt x="6545" y="6042"/>
                </a:cubicBezTo>
                <a:cubicBezTo>
                  <a:pt x="6589" y="5957"/>
                  <a:pt x="6625" y="5869"/>
                  <a:pt x="6663" y="5781"/>
                </a:cubicBezTo>
                <a:cubicBezTo>
                  <a:pt x="6671" y="5763"/>
                  <a:pt x="6671" y="5739"/>
                  <a:pt x="6668" y="5719"/>
                </a:cubicBezTo>
                <a:cubicBezTo>
                  <a:pt x="6654" y="5619"/>
                  <a:pt x="6635" y="5520"/>
                  <a:pt x="6622" y="5420"/>
                </a:cubicBezTo>
                <a:cubicBezTo>
                  <a:pt x="6618" y="5396"/>
                  <a:pt x="6583" y="5132"/>
                  <a:pt x="6611" y="5114"/>
                </a:cubicBezTo>
                <a:cubicBezTo>
                  <a:pt x="6624" y="5105"/>
                  <a:pt x="6646" y="5104"/>
                  <a:pt x="6662" y="5109"/>
                </a:cubicBezTo>
                <a:cubicBezTo>
                  <a:pt x="6780" y="5144"/>
                  <a:pt x="6898" y="5181"/>
                  <a:pt x="7016" y="5217"/>
                </a:cubicBezTo>
                <a:cubicBezTo>
                  <a:pt x="7108" y="5246"/>
                  <a:pt x="7199" y="5283"/>
                  <a:pt x="7294" y="5297"/>
                </a:cubicBezTo>
                <a:cubicBezTo>
                  <a:pt x="7396" y="5312"/>
                  <a:pt x="7481" y="5358"/>
                  <a:pt x="7556" y="5415"/>
                </a:cubicBezTo>
                <a:cubicBezTo>
                  <a:pt x="7672" y="5503"/>
                  <a:pt x="7727" y="5637"/>
                  <a:pt x="7773" y="5773"/>
                </a:cubicBezTo>
                <a:cubicBezTo>
                  <a:pt x="7800" y="5852"/>
                  <a:pt x="7831" y="5930"/>
                  <a:pt x="7852" y="6011"/>
                </a:cubicBezTo>
                <a:cubicBezTo>
                  <a:pt x="7867" y="6066"/>
                  <a:pt x="7896" y="6170"/>
                  <a:pt x="7896" y="6227"/>
                </a:cubicBezTo>
                <a:cubicBezTo>
                  <a:pt x="7897" y="6317"/>
                  <a:pt x="7959" y="6406"/>
                  <a:pt x="8056" y="6493"/>
                </a:cubicBezTo>
                <a:cubicBezTo>
                  <a:pt x="8089" y="6524"/>
                  <a:pt x="8155" y="6462"/>
                  <a:pt x="8200" y="6425"/>
                </a:cubicBezTo>
                <a:cubicBezTo>
                  <a:pt x="8277" y="6361"/>
                  <a:pt x="8255" y="6285"/>
                  <a:pt x="8259" y="6177"/>
                </a:cubicBezTo>
                <a:cubicBezTo>
                  <a:pt x="8260" y="6159"/>
                  <a:pt x="8119" y="5821"/>
                  <a:pt x="8029" y="5532"/>
                </a:cubicBezTo>
                <a:cubicBezTo>
                  <a:pt x="7976" y="5364"/>
                  <a:pt x="7967" y="5214"/>
                  <a:pt x="7943" y="5152"/>
                </a:cubicBezTo>
                <a:cubicBezTo>
                  <a:pt x="7911" y="5069"/>
                  <a:pt x="7823" y="4877"/>
                  <a:pt x="7809" y="4870"/>
                </a:cubicBezTo>
                <a:cubicBezTo>
                  <a:pt x="7732" y="4830"/>
                  <a:pt x="7669" y="4778"/>
                  <a:pt x="7620" y="4704"/>
                </a:cubicBezTo>
                <a:cubicBezTo>
                  <a:pt x="7591" y="4661"/>
                  <a:pt x="7539" y="4633"/>
                  <a:pt x="7504" y="4593"/>
                </a:cubicBezTo>
                <a:cubicBezTo>
                  <a:pt x="7482" y="4569"/>
                  <a:pt x="7462" y="4536"/>
                  <a:pt x="7459" y="4504"/>
                </a:cubicBezTo>
                <a:cubicBezTo>
                  <a:pt x="7453" y="4451"/>
                  <a:pt x="7363" y="4366"/>
                  <a:pt x="7360" y="4352"/>
                </a:cubicBezTo>
                <a:cubicBezTo>
                  <a:pt x="7348" y="4280"/>
                  <a:pt x="7336" y="4207"/>
                  <a:pt x="7330" y="4134"/>
                </a:cubicBezTo>
                <a:cubicBezTo>
                  <a:pt x="7326" y="4088"/>
                  <a:pt x="7318" y="3936"/>
                  <a:pt x="7310" y="3906"/>
                </a:cubicBezTo>
                <a:cubicBezTo>
                  <a:pt x="7307" y="3893"/>
                  <a:pt x="7299" y="3878"/>
                  <a:pt x="7302" y="3868"/>
                </a:cubicBezTo>
                <a:cubicBezTo>
                  <a:pt x="7333" y="3780"/>
                  <a:pt x="7277" y="3714"/>
                  <a:pt x="7247" y="3643"/>
                </a:cubicBezTo>
                <a:cubicBezTo>
                  <a:pt x="7210" y="3553"/>
                  <a:pt x="7158" y="3470"/>
                  <a:pt x="7152" y="3371"/>
                </a:cubicBezTo>
                <a:cubicBezTo>
                  <a:pt x="7150" y="3334"/>
                  <a:pt x="7152" y="3297"/>
                  <a:pt x="7150" y="3260"/>
                </a:cubicBezTo>
                <a:cubicBezTo>
                  <a:pt x="7150" y="3245"/>
                  <a:pt x="7151" y="3229"/>
                  <a:pt x="7145" y="3216"/>
                </a:cubicBezTo>
                <a:cubicBezTo>
                  <a:pt x="7095" y="3106"/>
                  <a:pt x="7143" y="3013"/>
                  <a:pt x="7199" y="2923"/>
                </a:cubicBezTo>
                <a:cubicBezTo>
                  <a:pt x="7268" y="2812"/>
                  <a:pt x="7341" y="2704"/>
                  <a:pt x="7408" y="2591"/>
                </a:cubicBezTo>
                <a:cubicBezTo>
                  <a:pt x="7441" y="2537"/>
                  <a:pt x="7463" y="2477"/>
                  <a:pt x="7490" y="2420"/>
                </a:cubicBezTo>
                <a:cubicBezTo>
                  <a:pt x="7502" y="2394"/>
                  <a:pt x="7516" y="2370"/>
                  <a:pt x="7531" y="2347"/>
                </a:cubicBezTo>
                <a:cubicBezTo>
                  <a:pt x="7590" y="2264"/>
                  <a:pt x="7628" y="2173"/>
                  <a:pt x="7656" y="2075"/>
                </a:cubicBezTo>
                <a:cubicBezTo>
                  <a:pt x="7671" y="2024"/>
                  <a:pt x="7706" y="1979"/>
                  <a:pt x="7722" y="1928"/>
                </a:cubicBezTo>
                <a:cubicBezTo>
                  <a:pt x="7757" y="1816"/>
                  <a:pt x="7785" y="1703"/>
                  <a:pt x="7814" y="1591"/>
                </a:cubicBezTo>
                <a:cubicBezTo>
                  <a:pt x="7818" y="1575"/>
                  <a:pt x="7971" y="960"/>
                  <a:pt x="7540" y="385"/>
                </a:cubicBezTo>
                <a:cubicBezTo>
                  <a:pt x="7525" y="365"/>
                  <a:pt x="7490" y="356"/>
                  <a:pt x="7464" y="343"/>
                </a:cubicBezTo>
                <a:cubicBezTo>
                  <a:pt x="7454" y="339"/>
                  <a:pt x="7440" y="339"/>
                  <a:pt x="7435" y="332"/>
                </a:cubicBezTo>
                <a:cubicBezTo>
                  <a:pt x="7354" y="216"/>
                  <a:pt x="6976" y="33"/>
                  <a:pt x="6945" y="60"/>
                </a:cubicBezTo>
                <a:cubicBezTo>
                  <a:pt x="6937" y="66"/>
                  <a:pt x="6918" y="67"/>
                  <a:pt x="6908" y="62"/>
                </a:cubicBezTo>
                <a:cubicBezTo>
                  <a:pt x="6793" y="0"/>
                  <a:pt x="6471" y="91"/>
                  <a:pt x="6339" y="222"/>
                </a:cubicBezTo>
                <a:cubicBezTo>
                  <a:pt x="6242" y="320"/>
                  <a:pt x="6255" y="358"/>
                  <a:pt x="6226" y="458"/>
                </a:cubicBezTo>
                <a:cubicBezTo>
                  <a:pt x="6207" y="524"/>
                  <a:pt x="6198" y="625"/>
                  <a:pt x="6234" y="658"/>
                </a:cubicBezTo>
                <a:cubicBezTo>
                  <a:pt x="6286" y="705"/>
                  <a:pt x="6381" y="705"/>
                  <a:pt x="6450" y="654"/>
                </a:cubicBezTo>
                <a:cubicBezTo>
                  <a:pt x="6477" y="635"/>
                  <a:pt x="6498" y="609"/>
                  <a:pt x="6524" y="589"/>
                </a:cubicBezTo>
                <a:cubicBezTo>
                  <a:pt x="6617" y="517"/>
                  <a:pt x="6723" y="471"/>
                  <a:pt x="6836" y="514"/>
                </a:cubicBezTo>
                <a:cubicBezTo>
                  <a:pt x="6914" y="544"/>
                  <a:pt x="6987" y="596"/>
                  <a:pt x="7049" y="653"/>
                </a:cubicBezTo>
                <a:cubicBezTo>
                  <a:pt x="7171" y="765"/>
                  <a:pt x="7244" y="906"/>
                  <a:pt x="7252" y="1074"/>
                </a:cubicBezTo>
                <a:cubicBezTo>
                  <a:pt x="7255" y="1150"/>
                  <a:pt x="7262" y="1227"/>
                  <a:pt x="7250" y="1301"/>
                </a:cubicBezTo>
                <a:cubicBezTo>
                  <a:pt x="7223" y="1469"/>
                  <a:pt x="7198" y="1638"/>
                  <a:pt x="7150" y="1799"/>
                </a:cubicBezTo>
                <a:cubicBezTo>
                  <a:pt x="7104" y="1951"/>
                  <a:pt x="7037" y="2099"/>
                  <a:pt x="6964" y="2241"/>
                </a:cubicBezTo>
                <a:cubicBezTo>
                  <a:pt x="6929" y="2309"/>
                  <a:pt x="6861" y="2362"/>
                  <a:pt x="6804" y="2418"/>
                </a:cubicBezTo>
                <a:cubicBezTo>
                  <a:pt x="6767" y="2455"/>
                  <a:pt x="6720" y="2483"/>
                  <a:pt x="6683" y="2520"/>
                </a:cubicBezTo>
                <a:cubicBezTo>
                  <a:pt x="6569" y="2632"/>
                  <a:pt x="6431" y="2647"/>
                  <a:pt x="6287" y="2616"/>
                </a:cubicBezTo>
                <a:cubicBezTo>
                  <a:pt x="5872" y="2524"/>
                  <a:pt x="5454" y="2521"/>
                  <a:pt x="5033" y="2567"/>
                </a:cubicBezTo>
                <a:cubicBezTo>
                  <a:pt x="4825" y="2590"/>
                  <a:pt x="4616" y="2604"/>
                  <a:pt x="4409" y="2632"/>
                </a:cubicBezTo>
                <a:cubicBezTo>
                  <a:pt x="4105" y="2673"/>
                  <a:pt x="3232" y="2804"/>
                  <a:pt x="3098" y="2822"/>
                </a:cubicBezTo>
                <a:cubicBezTo>
                  <a:pt x="3093" y="2822"/>
                  <a:pt x="3088" y="2824"/>
                  <a:pt x="3083" y="2825"/>
                </a:cubicBezTo>
                <a:cubicBezTo>
                  <a:pt x="2946" y="2903"/>
                  <a:pt x="2800" y="2889"/>
                  <a:pt x="2658" y="2856"/>
                </a:cubicBezTo>
                <a:cubicBezTo>
                  <a:pt x="2530" y="2826"/>
                  <a:pt x="2395" y="2815"/>
                  <a:pt x="2282" y="2734"/>
                </a:cubicBezTo>
                <a:cubicBezTo>
                  <a:pt x="2174" y="2657"/>
                  <a:pt x="2061" y="2588"/>
                  <a:pt x="1958" y="2505"/>
                </a:cubicBezTo>
                <a:cubicBezTo>
                  <a:pt x="1876" y="2439"/>
                  <a:pt x="1794" y="2382"/>
                  <a:pt x="1694" y="2345"/>
                </a:cubicBezTo>
                <a:cubicBezTo>
                  <a:pt x="1540" y="2288"/>
                  <a:pt x="1410" y="2193"/>
                  <a:pt x="1307" y="2064"/>
                </a:cubicBezTo>
                <a:cubicBezTo>
                  <a:pt x="1262" y="2007"/>
                  <a:pt x="1212" y="1954"/>
                  <a:pt x="1163" y="1900"/>
                </a:cubicBezTo>
                <a:cubicBezTo>
                  <a:pt x="1144" y="1879"/>
                  <a:pt x="1121" y="1862"/>
                  <a:pt x="1100" y="1843"/>
                </a:cubicBezTo>
                <a:cubicBezTo>
                  <a:pt x="1050" y="1910"/>
                  <a:pt x="1050" y="1910"/>
                  <a:pt x="1050" y="1910"/>
                </a:cubicBezTo>
                <a:cubicBezTo>
                  <a:pt x="1008" y="1902"/>
                  <a:pt x="987" y="1915"/>
                  <a:pt x="986" y="1967"/>
                </a:cubicBezTo>
                <a:cubicBezTo>
                  <a:pt x="984" y="2030"/>
                  <a:pt x="989" y="2092"/>
                  <a:pt x="996" y="2155"/>
                </a:cubicBezTo>
                <a:cubicBezTo>
                  <a:pt x="1004" y="2233"/>
                  <a:pt x="989" y="2289"/>
                  <a:pt x="906" y="2323"/>
                </a:cubicBezTo>
                <a:cubicBezTo>
                  <a:pt x="806" y="2364"/>
                  <a:pt x="716" y="2423"/>
                  <a:pt x="651" y="2512"/>
                </a:cubicBezTo>
                <a:cubicBezTo>
                  <a:pt x="631" y="2539"/>
                  <a:pt x="614" y="2567"/>
                  <a:pt x="599" y="2595"/>
                </a:cubicBezTo>
                <a:cubicBezTo>
                  <a:pt x="547" y="2691"/>
                  <a:pt x="500" y="2788"/>
                  <a:pt x="413" y="2860"/>
                </a:cubicBezTo>
                <a:cubicBezTo>
                  <a:pt x="378" y="2889"/>
                  <a:pt x="351" y="2928"/>
                  <a:pt x="328" y="2968"/>
                </a:cubicBezTo>
                <a:cubicBezTo>
                  <a:pt x="316" y="2988"/>
                  <a:pt x="311" y="3022"/>
                  <a:pt x="320" y="3044"/>
                </a:cubicBezTo>
                <a:cubicBezTo>
                  <a:pt x="343" y="3102"/>
                  <a:pt x="375" y="3158"/>
                  <a:pt x="404" y="3214"/>
                </a:cubicBezTo>
                <a:cubicBezTo>
                  <a:pt x="414" y="3231"/>
                  <a:pt x="430" y="3245"/>
                  <a:pt x="437" y="3263"/>
                </a:cubicBezTo>
                <a:cubicBezTo>
                  <a:pt x="490" y="3381"/>
                  <a:pt x="613" y="3442"/>
                  <a:pt x="734" y="3416"/>
                </a:cubicBezTo>
                <a:cubicBezTo>
                  <a:pt x="864" y="3389"/>
                  <a:pt x="977" y="3427"/>
                  <a:pt x="1073" y="3519"/>
                </a:cubicBezTo>
                <a:cubicBezTo>
                  <a:pt x="1082" y="3528"/>
                  <a:pt x="1091" y="3545"/>
                  <a:pt x="1101" y="3545"/>
                </a:cubicBezTo>
                <a:cubicBezTo>
                  <a:pt x="1187" y="3550"/>
                  <a:pt x="1270" y="3743"/>
                  <a:pt x="1286" y="3773"/>
                </a:cubicBezTo>
                <a:cubicBezTo>
                  <a:pt x="1314" y="3828"/>
                  <a:pt x="1390" y="4000"/>
                  <a:pt x="1389" y="4032"/>
                </a:cubicBezTo>
                <a:cubicBezTo>
                  <a:pt x="1388" y="4100"/>
                  <a:pt x="1381" y="4169"/>
                  <a:pt x="1380" y="4238"/>
                </a:cubicBezTo>
                <a:cubicBezTo>
                  <a:pt x="1378" y="4335"/>
                  <a:pt x="1357" y="4716"/>
                  <a:pt x="1352" y="4810"/>
                </a:cubicBezTo>
                <a:cubicBezTo>
                  <a:pt x="1348" y="4880"/>
                  <a:pt x="1356" y="4951"/>
                  <a:pt x="1353" y="5021"/>
                </a:cubicBezTo>
                <a:cubicBezTo>
                  <a:pt x="1352" y="5047"/>
                  <a:pt x="1337" y="5072"/>
                  <a:pt x="1327" y="5098"/>
                </a:cubicBezTo>
                <a:cubicBezTo>
                  <a:pt x="1301" y="5163"/>
                  <a:pt x="1274" y="5228"/>
                  <a:pt x="1249" y="5293"/>
                </a:cubicBezTo>
                <a:cubicBezTo>
                  <a:pt x="1200" y="5422"/>
                  <a:pt x="920" y="5790"/>
                  <a:pt x="858" y="5863"/>
                </a:cubicBezTo>
                <a:cubicBezTo>
                  <a:pt x="821" y="5907"/>
                  <a:pt x="541" y="6212"/>
                  <a:pt x="423" y="6304"/>
                </a:cubicBezTo>
                <a:cubicBezTo>
                  <a:pt x="393" y="6328"/>
                  <a:pt x="338" y="6338"/>
                  <a:pt x="298" y="6331"/>
                </a:cubicBezTo>
                <a:cubicBezTo>
                  <a:pt x="247" y="6322"/>
                  <a:pt x="205" y="6327"/>
                  <a:pt x="163" y="6354"/>
                </a:cubicBezTo>
                <a:cubicBezTo>
                  <a:pt x="141" y="6368"/>
                  <a:pt x="113" y="6371"/>
                  <a:pt x="91" y="6386"/>
                </a:cubicBezTo>
                <a:cubicBezTo>
                  <a:pt x="20" y="6435"/>
                  <a:pt x="0" y="6551"/>
                  <a:pt x="91" y="662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5014913" y="2468563"/>
            <a:ext cx="2162175" cy="1911350"/>
          </a:xfrm>
          <a:custGeom>
            <a:avLst/>
            <a:gdLst>
              <a:gd name="T0" fmla="*/ 6754 w 7280"/>
              <a:gd name="T1" fmla="*/ 6386 h 6435"/>
              <a:gd name="T2" fmla="*/ 6589 w 7280"/>
              <a:gd name="T3" fmla="*/ 6324 h 6435"/>
              <a:gd name="T4" fmla="*/ 6332 w 7280"/>
              <a:gd name="T5" fmla="*/ 6274 h 6435"/>
              <a:gd name="T6" fmla="*/ 5069 w 7280"/>
              <a:gd name="T7" fmla="*/ 6032 h 6435"/>
              <a:gd name="T8" fmla="*/ 3865 w 7280"/>
              <a:gd name="T9" fmla="*/ 5949 h 6435"/>
              <a:gd name="T10" fmla="*/ 3746 w 7280"/>
              <a:gd name="T11" fmla="*/ 5949 h 6435"/>
              <a:gd name="T12" fmla="*/ 2683 w 7280"/>
              <a:gd name="T13" fmla="*/ 5791 h 6435"/>
              <a:gd name="T14" fmla="*/ 2196 w 7280"/>
              <a:gd name="T15" fmla="*/ 5680 h 6435"/>
              <a:gd name="T16" fmla="*/ 1853 w 7280"/>
              <a:gd name="T17" fmla="*/ 5763 h 6435"/>
              <a:gd name="T18" fmla="*/ 1480 w 7280"/>
              <a:gd name="T19" fmla="*/ 5596 h 6435"/>
              <a:gd name="T20" fmla="*/ 1124 w 7280"/>
              <a:gd name="T21" fmla="*/ 5478 h 6435"/>
              <a:gd name="T22" fmla="*/ 1524 w 7280"/>
              <a:gd name="T23" fmla="*/ 5938 h 6435"/>
              <a:gd name="T24" fmla="*/ 1700 w 7280"/>
              <a:gd name="T25" fmla="*/ 6084 h 6435"/>
              <a:gd name="T26" fmla="*/ 1417 w 7280"/>
              <a:gd name="T27" fmla="*/ 6285 h 6435"/>
              <a:gd name="T28" fmla="*/ 708 w 7280"/>
              <a:gd name="T29" fmla="*/ 5584 h 6435"/>
              <a:gd name="T30" fmla="*/ 485 w 7280"/>
              <a:gd name="T31" fmla="*/ 4778 h 6435"/>
              <a:gd name="T32" fmla="*/ 217 w 7280"/>
              <a:gd name="T33" fmla="*/ 4143 h 6435"/>
              <a:gd name="T34" fmla="*/ 4 w 7280"/>
              <a:gd name="T35" fmla="*/ 3559 h 6435"/>
              <a:gd name="T36" fmla="*/ 162 w 7280"/>
              <a:gd name="T37" fmla="*/ 2916 h 6435"/>
              <a:gd name="T38" fmla="*/ 960 w 7280"/>
              <a:gd name="T39" fmla="*/ 283 h 6435"/>
              <a:gd name="T40" fmla="*/ 1465 w 7280"/>
              <a:gd name="T41" fmla="*/ 39 h 6435"/>
              <a:gd name="T42" fmla="*/ 2206 w 7280"/>
              <a:gd name="T43" fmla="*/ 426 h 6435"/>
              <a:gd name="T44" fmla="*/ 1394 w 7280"/>
              <a:gd name="T45" fmla="*/ 342 h 6435"/>
              <a:gd name="T46" fmla="*/ 1082 w 7280"/>
              <a:gd name="T47" fmla="*/ 779 h 6435"/>
              <a:gd name="T48" fmla="*/ 982 w 7280"/>
              <a:gd name="T49" fmla="*/ 2384 h 6435"/>
              <a:gd name="T50" fmla="*/ 2036 w 7280"/>
              <a:gd name="T51" fmla="*/ 2960 h 6435"/>
              <a:gd name="T52" fmla="*/ 3398 w 7280"/>
              <a:gd name="T53" fmla="*/ 4084 h 6435"/>
              <a:gd name="T54" fmla="*/ 4000 w 7280"/>
              <a:gd name="T55" fmla="*/ 4288 h 6435"/>
              <a:gd name="T56" fmla="*/ 4442 w 7280"/>
              <a:gd name="T57" fmla="*/ 4108 h 6435"/>
              <a:gd name="T58" fmla="*/ 4748 w 7280"/>
              <a:gd name="T59" fmla="*/ 3948 h 6435"/>
              <a:gd name="T60" fmla="*/ 4925 w 7280"/>
              <a:gd name="T61" fmla="*/ 3772 h 6435"/>
              <a:gd name="T62" fmla="*/ 5040 w 7280"/>
              <a:gd name="T63" fmla="*/ 3814 h 6435"/>
              <a:gd name="T64" fmla="*/ 5390 w 7280"/>
              <a:gd name="T65" fmla="*/ 4313 h 6435"/>
              <a:gd name="T66" fmla="*/ 5682 w 7280"/>
              <a:gd name="T67" fmla="*/ 4650 h 6435"/>
              <a:gd name="T68" fmla="*/ 5734 w 7280"/>
              <a:gd name="T69" fmla="*/ 5024 h 6435"/>
              <a:gd name="T70" fmla="*/ 5598 w 7280"/>
              <a:gd name="T71" fmla="*/ 5220 h 6435"/>
              <a:gd name="T72" fmla="*/ 5498 w 7280"/>
              <a:gd name="T73" fmla="*/ 5264 h 6435"/>
              <a:gd name="T74" fmla="*/ 6482 w 7280"/>
              <a:gd name="T75" fmla="*/ 5668 h 6435"/>
              <a:gd name="T76" fmla="*/ 6957 w 7280"/>
              <a:gd name="T77" fmla="*/ 5707 h 6435"/>
              <a:gd name="T78" fmla="*/ 7075 w 7280"/>
              <a:gd name="T79" fmla="*/ 5751 h 6435"/>
              <a:gd name="T80" fmla="*/ 7152 w 7280"/>
              <a:gd name="T81" fmla="*/ 5907 h 6435"/>
              <a:gd name="T82" fmla="*/ 7077 w 7280"/>
              <a:gd name="T83" fmla="*/ 6066 h 6435"/>
              <a:gd name="T84" fmla="*/ 7198 w 7280"/>
              <a:gd name="T85" fmla="*/ 6136 h 6435"/>
              <a:gd name="T86" fmla="*/ 7276 w 7280"/>
              <a:gd name="T87" fmla="*/ 6211 h 6435"/>
              <a:gd name="T88" fmla="*/ 7253 w 7280"/>
              <a:gd name="T89" fmla="*/ 6319 h 6435"/>
              <a:gd name="T90" fmla="*/ 6949 w 7280"/>
              <a:gd name="T91" fmla="*/ 6426 h 6435"/>
              <a:gd name="T92" fmla="*/ 6858 w 7280"/>
              <a:gd name="T93" fmla="*/ 6435 h 6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280" h="6435">
                <a:moveTo>
                  <a:pt x="6858" y="6435"/>
                </a:moveTo>
                <a:cubicBezTo>
                  <a:pt x="6833" y="6413"/>
                  <a:pt x="6785" y="6425"/>
                  <a:pt x="6754" y="6386"/>
                </a:cubicBezTo>
                <a:cubicBezTo>
                  <a:pt x="6745" y="6375"/>
                  <a:pt x="6711" y="6388"/>
                  <a:pt x="6687" y="6367"/>
                </a:cubicBezTo>
                <a:cubicBezTo>
                  <a:pt x="6658" y="6343"/>
                  <a:pt x="6620" y="6342"/>
                  <a:pt x="6589" y="6324"/>
                </a:cubicBezTo>
                <a:cubicBezTo>
                  <a:pt x="6541" y="6297"/>
                  <a:pt x="6372" y="6311"/>
                  <a:pt x="6341" y="6275"/>
                </a:cubicBezTo>
                <a:cubicBezTo>
                  <a:pt x="6340" y="6273"/>
                  <a:pt x="6335" y="6273"/>
                  <a:pt x="6332" y="6274"/>
                </a:cubicBezTo>
                <a:cubicBezTo>
                  <a:pt x="6298" y="6281"/>
                  <a:pt x="6229" y="6239"/>
                  <a:pt x="6181" y="6248"/>
                </a:cubicBezTo>
                <a:cubicBezTo>
                  <a:pt x="6160" y="6251"/>
                  <a:pt x="5106" y="6022"/>
                  <a:pt x="5069" y="6032"/>
                </a:cubicBezTo>
                <a:cubicBezTo>
                  <a:pt x="5033" y="6042"/>
                  <a:pt x="5058" y="6034"/>
                  <a:pt x="4399" y="5967"/>
                </a:cubicBezTo>
                <a:cubicBezTo>
                  <a:pt x="4265" y="5953"/>
                  <a:pt x="4092" y="5920"/>
                  <a:pt x="3865" y="5949"/>
                </a:cubicBezTo>
                <a:cubicBezTo>
                  <a:pt x="3837" y="5952"/>
                  <a:pt x="3809" y="5955"/>
                  <a:pt x="3781" y="5944"/>
                </a:cubicBezTo>
                <a:cubicBezTo>
                  <a:pt x="3769" y="5940"/>
                  <a:pt x="3759" y="5950"/>
                  <a:pt x="3746" y="5949"/>
                </a:cubicBezTo>
                <a:cubicBezTo>
                  <a:pt x="3466" y="5942"/>
                  <a:pt x="3465" y="5964"/>
                  <a:pt x="3214" y="5904"/>
                </a:cubicBezTo>
                <a:cubicBezTo>
                  <a:pt x="2831" y="5812"/>
                  <a:pt x="2928" y="5862"/>
                  <a:pt x="2683" y="5791"/>
                </a:cubicBezTo>
                <a:cubicBezTo>
                  <a:pt x="2607" y="5769"/>
                  <a:pt x="2218" y="5670"/>
                  <a:pt x="2218" y="5670"/>
                </a:cubicBezTo>
                <a:cubicBezTo>
                  <a:pt x="2212" y="5665"/>
                  <a:pt x="2202" y="5669"/>
                  <a:pt x="2196" y="5680"/>
                </a:cubicBezTo>
                <a:cubicBezTo>
                  <a:pt x="2173" y="5718"/>
                  <a:pt x="2139" y="5738"/>
                  <a:pt x="2093" y="5741"/>
                </a:cubicBezTo>
                <a:cubicBezTo>
                  <a:pt x="2032" y="5744"/>
                  <a:pt x="1963" y="5769"/>
                  <a:pt x="1853" y="5763"/>
                </a:cubicBezTo>
                <a:cubicBezTo>
                  <a:pt x="1812" y="5761"/>
                  <a:pt x="1677" y="5692"/>
                  <a:pt x="1570" y="5652"/>
                </a:cubicBezTo>
                <a:cubicBezTo>
                  <a:pt x="1535" y="5639"/>
                  <a:pt x="1512" y="5611"/>
                  <a:pt x="1480" y="5596"/>
                </a:cubicBezTo>
                <a:cubicBezTo>
                  <a:pt x="1385" y="5549"/>
                  <a:pt x="1291" y="5500"/>
                  <a:pt x="1196" y="5452"/>
                </a:cubicBezTo>
                <a:cubicBezTo>
                  <a:pt x="1150" y="5428"/>
                  <a:pt x="1123" y="5449"/>
                  <a:pt x="1124" y="5478"/>
                </a:cubicBezTo>
                <a:cubicBezTo>
                  <a:pt x="1126" y="5513"/>
                  <a:pt x="1111" y="5552"/>
                  <a:pt x="1152" y="5590"/>
                </a:cubicBezTo>
                <a:cubicBezTo>
                  <a:pt x="1489" y="5899"/>
                  <a:pt x="1498" y="5904"/>
                  <a:pt x="1524" y="5938"/>
                </a:cubicBezTo>
                <a:cubicBezTo>
                  <a:pt x="1539" y="5958"/>
                  <a:pt x="1562" y="5975"/>
                  <a:pt x="1592" y="5975"/>
                </a:cubicBezTo>
                <a:cubicBezTo>
                  <a:pt x="1655" y="5976"/>
                  <a:pt x="1699" y="6021"/>
                  <a:pt x="1700" y="6084"/>
                </a:cubicBezTo>
                <a:cubicBezTo>
                  <a:pt x="1702" y="6153"/>
                  <a:pt x="1751" y="6258"/>
                  <a:pt x="1534" y="6308"/>
                </a:cubicBezTo>
                <a:cubicBezTo>
                  <a:pt x="1493" y="6317"/>
                  <a:pt x="1456" y="6295"/>
                  <a:pt x="1417" y="6285"/>
                </a:cubicBezTo>
                <a:cubicBezTo>
                  <a:pt x="1269" y="6250"/>
                  <a:pt x="1120" y="6113"/>
                  <a:pt x="1065" y="6085"/>
                </a:cubicBezTo>
                <a:cubicBezTo>
                  <a:pt x="1016" y="6060"/>
                  <a:pt x="1018" y="6068"/>
                  <a:pt x="708" y="5584"/>
                </a:cubicBezTo>
                <a:cubicBezTo>
                  <a:pt x="655" y="5500"/>
                  <a:pt x="557" y="5361"/>
                  <a:pt x="549" y="5320"/>
                </a:cubicBezTo>
                <a:cubicBezTo>
                  <a:pt x="471" y="4908"/>
                  <a:pt x="490" y="5019"/>
                  <a:pt x="485" y="4778"/>
                </a:cubicBezTo>
                <a:cubicBezTo>
                  <a:pt x="481" y="4623"/>
                  <a:pt x="491" y="4650"/>
                  <a:pt x="457" y="4595"/>
                </a:cubicBezTo>
                <a:cubicBezTo>
                  <a:pt x="331" y="4393"/>
                  <a:pt x="264" y="4273"/>
                  <a:pt x="217" y="4143"/>
                </a:cubicBezTo>
                <a:cubicBezTo>
                  <a:pt x="158" y="3982"/>
                  <a:pt x="80" y="3985"/>
                  <a:pt x="51" y="3847"/>
                </a:cubicBezTo>
                <a:cubicBezTo>
                  <a:pt x="46" y="3823"/>
                  <a:pt x="0" y="3583"/>
                  <a:pt x="4" y="3559"/>
                </a:cubicBezTo>
                <a:cubicBezTo>
                  <a:pt x="18" y="3493"/>
                  <a:pt x="19" y="3426"/>
                  <a:pt x="37" y="3361"/>
                </a:cubicBezTo>
                <a:cubicBezTo>
                  <a:pt x="78" y="3212"/>
                  <a:pt x="4" y="3355"/>
                  <a:pt x="162" y="2916"/>
                </a:cubicBezTo>
                <a:cubicBezTo>
                  <a:pt x="336" y="2430"/>
                  <a:pt x="248" y="2587"/>
                  <a:pt x="482" y="1786"/>
                </a:cubicBezTo>
                <a:cubicBezTo>
                  <a:pt x="906" y="331"/>
                  <a:pt x="889" y="334"/>
                  <a:pt x="960" y="283"/>
                </a:cubicBezTo>
                <a:cubicBezTo>
                  <a:pt x="1024" y="237"/>
                  <a:pt x="1078" y="98"/>
                  <a:pt x="1255" y="60"/>
                </a:cubicBezTo>
                <a:cubicBezTo>
                  <a:pt x="1324" y="45"/>
                  <a:pt x="1394" y="26"/>
                  <a:pt x="1465" y="39"/>
                </a:cubicBezTo>
                <a:cubicBezTo>
                  <a:pt x="1922" y="122"/>
                  <a:pt x="1604" y="0"/>
                  <a:pt x="2248" y="222"/>
                </a:cubicBezTo>
                <a:cubicBezTo>
                  <a:pt x="2373" y="265"/>
                  <a:pt x="2340" y="436"/>
                  <a:pt x="2206" y="426"/>
                </a:cubicBezTo>
                <a:cubicBezTo>
                  <a:pt x="2108" y="418"/>
                  <a:pt x="1644" y="347"/>
                  <a:pt x="1557" y="337"/>
                </a:cubicBezTo>
                <a:cubicBezTo>
                  <a:pt x="1527" y="333"/>
                  <a:pt x="1394" y="342"/>
                  <a:pt x="1394" y="342"/>
                </a:cubicBezTo>
                <a:cubicBezTo>
                  <a:pt x="1314" y="332"/>
                  <a:pt x="1280" y="381"/>
                  <a:pt x="1218" y="436"/>
                </a:cubicBezTo>
                <a:cubicBezTo>
                  <a:pt x="1151" y="496"/>
                  <a:pt x="1171" y="476"/>
                  <a:pt x="1082" y="779"/>
                </a:cubicBezTo>
                <a:cubicBezTo>
                  <a:pt x="993" y="1084"/>
                  <a:pt x="994" y="1053"/>
                  <a:pt x="970" y="1241"/>
                </a:cubicBezTo>
                <a:cubicBezTo>
                  <a:pt x="839" y="2230"/>
                  <a:pt x="835" y="2006"/>
                  <a:pt x="982" y="2384"/>
                </a:cubicBezTo>
                <a:cubicBezTo>
                  <a:pt x="992" y="2411"/>
                  <a:pt x="951" y="2385"/>
                  <a:pt x="1673" y="2707"/>
                </a:cubicBezTo>
                <a:cubicBezTo>
                  <a:pt x="1735" y="2735"/>
                  <a:pt x="2036" y="2960"/>
                  <a:pt x="2036" y="2960"/>
                </a:cubicBezTo>
                <a:cubicBezTo>
                  <a:pt x="2096" y="2977"/>
                  <a:pt x="2134" y="3024"/>
                  <a:pt x="2177" y="3063"/>
                </a:cubicBezTo>
                <a:cubicBezTo>
                  <a:pt x="3646" y="4392"/>
                  <a:pt x="3065" y="3839"/>
                  <a:pt x="3398" y="4084"/>
                </a:cubicBezTo>
                <a:cubicBezTo>
                  <a:pt x="3432" y="4109"/>
                  <a:pt x="3414" y="4096"/>
                  <a:pt x="3950" y="4288"/>
                </a:cubicBezTo>
                <a:cubicBezTo>
                  <a:pt x="3967" y="4294"/>
                  <a:pt x="3984" y="4295"/>
                  <a:pt x="4000" y="4288"/>
                </a:cubicBezTo>
                <a:cubicBezTo>
                  <a:pt x="4093" y="4246"/>
                  <a:pt x="4191" y="4233"/>
                  <a:pt x="4291" y="4227"/>
                </a:cubicBezTo>
                <a:cubicBezTo>
                  <a:pt x="4345" y="4224"/>
                  <a:pt x="4315" y="4206"/>
                  <a:pt x="4442" y="4108"/>
                </a:cubicBezTo>
                <a:cubicBezTo>
                  <a:pt x="4469" y="4087"/>
                  <a:pt x="4482" y="4086"/>
                  <a:pt x="4613" y="4068"/>
                </a:cubicBezTo>
                <a:cubicBezTo>
                  <a:pt x="4640" y="4064"/>
                  <a:pt x="4639" y="4061"/>
                  <a:pt x="4748" y="3948"/>
                </a:cubicBezTo>
                <a:cubicBezTo>
                  <a:pt x="4780" y="3915"/>
                  <a:pt x="4725" y="3920"/>
                  <a:pt x="4828" y="3840"/>
                </a:cubicBezTo>
                <a:cubicBezTo>
                  <a:pt x="4859" y="3816"/>
                  <a:pt x="4895" y="3798"/>
                  <a:pt x="4925" y="3772"/>
                </a:cubicBezTo>
                <a:cubicBezTo>
                  <a:pt x="4950" y="3751"/>
                  <a:pt x="4971" y="3755"/>
                  <a:pt x="4993" y="3779"/>
                </a:cubicBezTo>
                <a:cubicBezTo>
                  <a:pt x="5007" y="3793"/>
                  <a:pt x="5027" y="3796"/>
                  <a:pt x="5040" y="3814"/>
                </a:cubicBezTo>
                <a:cubicBezTo>
                  <a:pt x="5121" y="3921"/>
                  <a:pt x="5137" y="4161"/>
                  <a:pt x="5283" y="4216"/>
                </a:cubicBezTo>
                <a:cubicBezTo>
                  <a:pt x="5359" y="4245"/>
                  <a:pt x="5327" y="4287"/>
                  <a:pt x="5390" y="4313"/>
                </a:cubicBezTo>
                <a:cubicBezTo>
                  <a:pt x="5555" y="4381"/>
                  <a:pt x="5603" y="4482"/>
                  <a:pt x="5641" y="4531"/>
                </a:cubicBezTo>
                <a:cubicBezTo>
                  <a:pt x="5692" y="4597"/>
                  <a:pt x="5638" y="4620"/>
                  <a:pt x="5682" y="4650"/>
                </a:cubicBezTo>
                <a:cubicBezTo>
                  <a:pt x="5698" y="4661"/>
                  <a:pt x="5699" y="4674"/>
                  <a:pt x="5693" y="4693"/>
                </a:cubicBezTo>
                <a:cubicBezTo>
                  <a:pt x="5632" y="4881"/>
                  <a:pt x="5798" y="4923"/>
                  <a:pt x="5734" y="5024"/>
                </a:cubicBezTo>
                <a:cubicBezTo>
                  <a:pt x="5715" y="5054"/>
                  <a:pt x="5706" y="5088"/>
                  <a:pt x="5702" y="5123"/>
                </a:cubicBezTo>
                <a:cubicBezTo>
                  <a:pt x="5694" y="5179"/>
                  <a:pt x="5655" y="5218"/>
                  <a:pt x="5598" y="5220"/>
                </a:cubicBezTo>
                <a:cubicBezTo>
                  <a:pt x="5579" y="5221"/>
                  <a:pt x="5565" y="5224"/>
                  <a:pt x="5558" y="5244"/>
                </a:cubicBezTo>
                <a:cubicBezTo>
                  <a:pt x="5554" y="5256"/>
                  <a:pt x="5514" y="5268"/>
                  <a:pt x="5498" y="5264"/>
                </a:cubicBezTo>
                <a:cubicBezTo>
                  <a:pt x="5485" y="5262"/>
                  <a:pt x="5391" y="5234"/>
                  <a:pt x="5392" y="5275"/>
                </a:cubicBezTo>
                <a:cubicBezTo>
                  <a:pt x="5392" y="5283"/>
                  <a:pt x="6478" y="5668"/>
                  <a:pt x="6482" y="5668"/>
                </a:cubicBezTo>
                <a:cubicBezTo>
                  <a:pt x="6556" y="5672"/>
                  <a:pt x="6627" y="5697"/>
                  <a:pt x="6702" y="5695"/>
                </a:cubicBezTo>
                <a:cubicBezTo>
                  <a:pt x="6800" y="5692"/>
                  <a:pt x="6909" y="5711"/>
                  <a:pt x="6957" y="5707"/>
                </a:cubicBezTo>
                <a:cubicBezTo>
                  <a:pt x="6963" y="5706"/>
                  <a:pt x="6969" y="5704"/>
                  <a:pt x="6974" y="5706"/>
                </a:cubicBezTo>
                <a:cubicBezTo>
                  <a:pt x="7007" y="5723"/>
                  <a:pt x="7043" y="5731"/>
                  <a:pt x="7075" y="5751"/>
                </a:cubicBezTo>
                <a:cubicBezTo>
                  <a:pt x="7084" y="5757"/>
                  <a:pt x="7092" y="5764"/>
                  <a:pt x="7102" y="5770"/>
                </a:cubicBezTo>
                <a:cubicBezTo>
                  <a:pt x="7176" y="5816"/>
                  <a:pt x="7161" y="5898"/>
                  <a:pt x="7152" y="5907"/>
                </a:cubicBezTo>
                <a:cubicBezTo>
                  <a:pt x="7124" y="5933"/>
                  <a:pt x="7112" y="5971"/>
                  <a:pt x="7079" y="5993"/>
                </a:cubicBezTo>
                <a:cubicBezTo>
                  <a:pt x="7053" y="6009"/>
                  <a:pt x="7053" y="6049"/>
                  <a:pt x="7077" y="6066"/>
                </a:cubicBezTo>
                <a:cubicBezTo>
                  <a:pt x="7099" y="6081"/>
                  <a:pt x="7105" y="6127"/>
                  <a:pt x="7160" y="6122"/>
                </a:cubicBezTo>
                <a:cubicBezTo>
                  <a:pt x="7175" y="6121"/>
                  <a:pt x="7187" y="6125"/>
                  <a:pt x="7198" y="6136"/>
                </a:cubicBezTo>
                <a:cubicBezTo>
                  <a:pt x="7219" y="6156"/>
                  <a:pt x="7251" y="6166"/>
                  <a:pt x="7260" y="6198"/>
                </a:cubicBezTo>
                <a:cubicBezTo>
                  <a:pt x="7262" y="6206"/>
                  <a:pt x="7280" y="6199"/>
                  <a:pt x="7276" y="6211"/>
                </a:cubicBezTo>
                <a:cubicBezTo>
                  <a:pt x="7268" y="6237"/>
                  <a:pt x="7277" y="6265"/>
                  <a:pt x="7263" y="6290"/>
                </a:cubicBezTo>
                <a:cubicBezTo>
                  <a:pt x="7257" y="6299"/>
                  <a:pt x="7254" y="6308"/>
                  <a:pt x="7253" y="6319"/>
                </a:cubicBezTo>
                <a:cubicBezTo>
                  <a:pt x="7248" y="6390"/>
                  <a:pt x="7192" y="6434"/>
                  <a:pt x="7120" y="6421"/>
                </a:cubicBezTo>
                <a:cubicBezTo>
                  <a:pt x="7063" y="6410"/>
                  <a:pt x="7006" y="6414"/>
                  <a:pt x="6949" y="6426"/>
                </a:cubicBezTo>
                <a:cubicBezTo>
                  <a:pt x="6931" y="6430"/>
                  <a:pt x="6912" y="6427"/>
                  <a:pt x="6896" y="6435"/>
                </a:cubicBezTo>
                <a:cubicBezTo>
                  <a:pt x="6883" y="6435"/>
                  <a:pt x="6870" y="6435"/>
                  <a:pt x="6858" y="64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7" name="Freeform 13"/>
          <p:cNvSpPr>
            <a:spLocks/>
          </p:cNvSpPr>
          <p:nvPr/>
        </p:nvSpPr>
        <p:spPr bwMode="auto">
          <a:xfrm>
            <a:off x="9317946" y="2584201"/>
            <a:ext cx="2160000" cy="2066319"/>
          </a:xfrm>
          <a:custGeom>
            <a:avLst/>
            <a:gdLst>
              <a:gd name="T0" fmla="*/ 1326 w 2222"/>
              <a:gd name="T1" fmla="*/ 1638 h 2126"/>
              <a:gd name="T2" fmla="*/ 934 w 2222"/>
              <a:gd name="T3" fmla="*/ 662 h 2126"/>
              <a:gd name="T4" fmla="*/ 835 w 2222"/>
              <a:gd name="T5" fmla="*/ 579 h 2126"/>
              <a:gd name="T6" fmla="*/ 723 w 2222"/>
              <a:gd name="T7" fmla="*/ 467 h 2126"/>
              <a:gd name="T8" fmla="*/ 662 w 2222"/>
              <a:gd name="T9" fmla="*/ 336 h 2126"/>
              <a:gd name="T10" fmla="*/ 651 w 2222"/>
              <a:gd name="T11" fmla="*/ 29 h 2126"/>
              <a:gd name="T12" fmla="*/ 502 w 2222"/>
              <a:gd name="T13" fmla="*/ 171 h 2126"/>
              <a:gd name="T14" fmla="*/ 331 w 2222"/>
              <a:gd name="T15" fmla="*/ 179 h 2126"/>
              <a:gd name="T16" fmla="*/ 131 w 2222"/>
              <a:gd name="T17" fmla="*/ 43 h 2126"/>
              <a:gd name="T18" fmla="*/ 144 w 2222"/>
              <a:gd name="T19" fmla="*/ 331 h 2126"/>
              <a:gd name="T20" fmla="*/ 238 w 2222"/>
              <a:gd name="T21" fmla="*/ 728 h 2126"/>
              <a:gd name="T22" fmla="*/ 264 w 2222"/>
              <a:gd name="T23" fmla="*/ 803 h 2126"/>
              <a:gd name="T24" fmla="*/ 294 w 2222"/>
              <a:gd name="T25" fmla="*/ 992 h 2126"/>
              <a:gd name="T26" fmla="*/ 430 w 2222"/>
              <a:gd name="T27" fmla="*/ 1299 h 2126"/>
              <a:gd name="T28" fmla="*/ 403 w 2222"/>
              <a:gd name="T29" fmla="*/ 1683 h 2126"/>
              <a:gd name="T30" fmla="*/ 379 w 2222"/>
              <a:gd name="T31" fmla="*/ 1808 h 2126"/>
              <a:gd name="T32" fmla="*/ 408 w 2222"/>
              <a:gd name="T33" fmla="*/ 1869 h 2126"/>
              <a:gd name="T34" fmla="*/ 565 w 2222"/>
              <a:gd name="T35" fmla="*/ 1869 h 2126"/>
              <a:gd name="T36" fmla="*/ 640 w 2222"/>
              <a:gd name="T37" fmla="*/ 1778 h 2126"/>
              <a:gd name="T38" fmla="*/ 704 w 2222"/>
              <a:gd name="T39" fmla="*/ 1789 h 2126"/>
              <a:gd name="T40" fmla="*/ 701 w 2222"/>
              <a:gd name="T41" fmla="*/ 1855 h 2126"/>
              <a:gd name="T42" fmla="*/ 739 w 2222"/>
              <a:gd name="T43" fmla="*/ 1893 h 2126"/>
              <a:gd name="T44" fmla="*/ 1112 w 2222"/>
              <a:gd name="T45" fmla="*/ 1853 h 2126"/>
              <a:gd name="T46" fmla="*/ 1336 w 2222"/>
              <a:gd name="T47" fmla="*/ 1837 h 2126"/>
              <a:gd name="T48" fmla="*/ 1899 w 2222"/>
              <a:gd name="T49" fmla="*/ 1853 h 2126"/>
              <a:gd name="T50" fmla="*/ 1638 w 2222"/>
              <a:gd name="T51" fmla="*/ 2000 h 2126"/>
              <a:gd name="T52" fmla="*/ 1675 w 2222"/>
              <a:gd name="T53" fmla="*/ 2110 h 2126"/>
              <a:gd name="T54" fmla="*/ 2064 w 2222"/>
              <a:gd name="T55" fmla="*/ 1806 h 2126"/>
              <a:gd name="T56" fmla="*/ 1326 w 2222"/>
              <a:gd name="T57" fmla="*/ 1638 h 2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22" h="2126">
                <a:moveTo>
                  <a:pt x="1326" y="1638"/>
                </a:moveTo>
                <a:cubicBezTo>
                  <a:pt x="1326" y="1638"/>
                  <a:pt x="1586" y="832"/>
                  <a:pt x="934" y="662"/>
                </a:cubicBezTo>
                <a:cubicBezTo>
                  <a:pt x="934" y="662"/>
                  <a:pt x="841" y="600"/>
                  <a:pt x="835" y="579"/>
                </a:cubicBezTo>
                <a:cubicBezTo>
                  <a:pt x="830" y="557"/>
                  <a:pt x="766" y="486"/>
                  <a:pt x="723" y="467"/>
                </a:cubicBezTo>
                <a:cubicBezTo>
                  <a:pt x="723" y="467"/>
                  <a:pt x="686" y="352"/>
                  <a:pt x="662" y="336"/>
                </a:cubicBezTo>
                <a:cubicBezTo>
                  <a:pt x="662" y="336"/>
                  <a:pt x="713" y="59"/>
                  <a:pt x="651" y="29"/>
                </a:cubicBezTo>
                <a:cubicBezTo>
                  <a:pt x="590" y="0"/>
                  <a:pt x="502" y="171"/>
                  <a:pt x="502" y="171"/>
                </a:cubicBezTo>
                <a:cubicBezTo>
                  <a:pt x="502" y="171"/>
                  <a:pt x="350" y="187"/>
                  <a:pt x="331" y="179"/>
                </a:cubicBezTo>
                <a:cubicBezTo>
                  <a:pt x="312" y="171"/>
                  <a:pt x="160" y="19"/>
                  <a:pt x="131" y="43"/>
                </a:cubicBezTo>
                <a:cubicBezTo>
                  <a:pt x="102" y="67"/>
                  <a:pt x="104" y="118"/>
                  <a:pt x="144" y="331"/>
                </a:cubicBezTo>
                <a:cubicBezTo>
                  <a:pt x="144" y="331"/>
                  <a:pt x="0" y="494"/>
                  <a:pt x="238" y="728"/>
                </a:cubicBezTo>
                <a:cubicBezTo>
                  <a:pt x="238" y="728"/>
                  <a:pt x="251" y="755"/>
                  <a:pt x="264" y="803"/>
                </a:cubicBezTo>
                <a:cubicBezTo>
                  <a:pt x="278" y="851"/>
                  <a:pt x="243" y="882"/>
                  <a:pt x="294" y="992"/>
                </a:cubicBezTo>
                <a:cubicBezTo>
                  <a:pt x="344" y="1102"/>
                  <a:pt x="446" y="1267"/>
                  <a:pt x="430" y="1299"/>
                </a:cubicBezTo>
                <a:cubicBezTo>
                  <a:pt x="430" y="1299"/>
                  <a:pt x="440" y="1667"/>
                  <a:pt x="403" y="1683"/>
                </a:cubicBezTo>
                <a:cubicBezTo>
                  <a:pt x="365" y="1699"/>
                  <a:pt x="295" y="1768"/>
                  <a:pt x="379" y="1808"/>
                </a:cubicBezTo>
                <a:cubicBezTo>
                  <a:pt x="379" y="1808"/>
                  <a:pt x="379" y="1856"/>
                  <a:pt x="408" y="1869"/>
                </a:cubicBezTo>
                <a:cubicBezTo>
                  <a:pt x="471" y="1898"/>
                  <a:pt x="536" y="1893"/>
                  <a:pt x="565" y="1869"/>
                </a:cubicBezTo>
                <a:cubicBezTo>
                  <a:pt x="594" y="1845"/>
                  <a:pt x="613" y="1840"/>
                  <a:pt x="640" y="1778"/>
                </a:cubicBezTo>
                <a:cubicBezTo>
                  <a:pt x="704" y="1789"/>
                  <a:pt x="704" y="1789"/>
                  <a:pt x="704" y="1789"/>
                </a:cubicBezTo>
                <a:cubicBezTo>
                  <a:pt x="700" y="1799"/>
                  <a:pt x="689" y="1827"/>
                  <a:pt x="701" y="1855"/>
                </a:cubicBezTo>
                <a:cubicBezTo>
                  <a:pt x="701" y="1855"/>
                  <a:pt x="710" y="1877"/>
                  <a:pt x="739" y="1893"/>
                </a:cubicBezTo>
                <a:cubicBezTo>
                  <a:pt x="784" y="1919"/>
                  <a:pt x="928" y="1903"/>
                  <a:pt x="1112" y="1853"/>
                </a:cubicBezTo>
                <a:cubicBezTo>
                  <a:pt x="1112" y="1853"/>
                  <a:pt x="1197" y="1912"/>
                  <a:pt x="1336" y="1837"/>
                </a:cubicBezTo>
                <a:cubicBezTo>
                  <a:pt x="1475" y="1762"/>
                  <a:pt x="1811" y="1760"/>
                  <a:pt x="1899" y="1853"/>
                </a:cubicBezTo>
                <a:cubicBezTo>
                  <a:pt x="1987" y="1946"/>
                  <a:pt x="1638" y="2000"/>
                  <a:pt x="1638" y="2000"/>
                </a:cubicBezTo>
                <a:cubicBezTo>
                  <a:pt x="1638" y="2000"/>
                  <a:pt x="1518" y="2094"/>
                  <a:pt x="1675" y="2110"/>
                </a:cubicBezTo>
                <a:cubicBezTo>
                  <a:pt x="1832" y="2126"/>
                  <a:pt x="2222" y="1966"/>
                  <a:pt x="2064" y="1806"/>
                </a:cubicBezTo>
                <a:cubicBezTo>
                  <a:pt x="1907" y="1646"/>
                  <a:pt x="1592" y="1582"/>
                  <a:pt x="1326" y="16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598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" name="Freeform 9"/>
          <p:cNvSpPr>
            <a:spLocks noEditPoints="1"/>
          </p:cNvSpPr>
          <p:nvPr/>
        </p:nvSpPr>
        <p:spPr bwMode="auto">
          <a:xfrm>
            <a:off x="838200" y="2621281"/>
            <a:ext cx="3600205" cy="1966066"/>
          </a:xfrm>
          <a:custGeom>
            <a:avLst/>
            <a:gdLst>
              <a:gd name="T0" fmla="*/ 155 w 293"/>
              <a:gd name="T1" fmla="*/ 53 h 160"/>
              <a:gd name="T2" fmla="*/ 80 w 293"/>
              <a:gd name="T3" fmla="*/ 0 h 160"/>
              <a:gd name="T4" fmla="*/ 0 w 293"/>
              <a:gd name="T5" fmla="*/ 80 h 160"/>
              <a:gd name="T6" fmla="*/ 80 w 293"/>
              <a:gd name="T7" fmla="*/ 160 h 160"/>
              <a:gd name="T8" fmla="*/ 155 w 293"/>
              <a:gd name="T9" fmla="*/ 106 h 160"/>
              <a:gd name="T10" fmla="*/ 213 w 293"/>
              <a:gd name="T11" fmla="*/ 106 h 160"/>
              <a:gd name="T12" fmla="*/ 213 w 293"/>
              <a:gd name="T13" fmla="*/ 160 h 160"/>
              <a:gd name="T14" fmla="*/ 267 w 293"/>
              <a:gd name="T15" fmla="*/ 160 h 160"/>
              <a:gd name="T16" fmla="*/ 267 w 293"/>
              <a:gd name="T17" fmla="*/ 106 h 160"/>
              <a:gd name="T18" fmla="*/ 293 w 293"/>
              <a:gd name="T19" fmla="*/ 106 h 160"/>
              <a:gd name="T20" fmla="*/ 293 w 293"/>
              <a:gd name="T21" fmla="*/ 53 h 160"/>
              <a:gd name="T22" fmla="*/ 155 w 293"/>
              <a:gd name="T23" fmla="*/ 53 h 160"/>
              <a:gd name="T24" fmla="*/ 155 w 293"/>
              <a:gd name="T25" fmla="*/ 53 h 160"/>
              <a:gd name="T26" fmla="*/ 80 w 293"/>
              <a:gd name="T27" fmla="*/ 106 h 160"/>
              <a:gd name="T28" fmla="*/ 53 w 293"/>
              <a:gd name="T29" fmla="*/ 80 h 160"/>
              <a:gd name="T30" fmla="*/ 80 w 293"/>
              <a:gd name="T31" fmla="*/ 53 h 160"/>
              <a:gd name="T32" fmla="*/ 107 w 293"/>
              <a:gd name="T33" fmla="*/ 80 h 160"/>
              <a:gd name="T34" fmla="*/ 80 w 293"/>
              <a:gd name="T35" fmla="*/ 106 h 160"/>
              <a:gd name="T36" fmla="*/ 80 w 293"/>
              <a:gd name="T37" fmla="*/ 10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3" h="160">
                <a:moveTo>
                  <a:pt x="155" y="53"/>
                </a:moveTo>
                <a:cubicBezTo>
                  <a:pt x="144" y="22"/>
                  <a:pt x="115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15" y="160"/>
                  <a:pt x="144" y="137"/>
                  <a:pt x="155" y="106"/>
                </a:cubicBezTo>
                <a:lnTo>
                  <a:pt x="213" y="106"/>
                </a:lnTo>
                <a:lnTo>
                  <a:pt x="213" y="160"/>
                </a:lnTo>
                <a:lnTo>
                  <a:pt x="267" y="160"/>
                </a:lnTo>
                <a:lnTo>
                  <a:pt x="267" y="106"/>
                </a:lnTo>
                <a:lnTo>
                  <a:pt x="293" y="106"/>
                </a:lnTo>
                <a:lnTo>
                  <a:pt x="293" y="53"/>
                </a:lnTo>
                <a:lnTo>
                  <a:pt x="155" y="53"/>
                </a:lnTo>
                <a:lnTo>
                  <a:pt x="155" y="53"/>
                </a:lnTo>
                <a:close/>
                <a:moveTo>
                  <a:pt x="80" y="106"/>
                </a:moveTo>
                <a:cubicBezTo>
                  <a:pt x="65" y="106"/>
                  <a:pt x="53" y="94"/>
                  <a:pt x="53" y="80"/>
                </a:cubicBezTo>
                <a:cubicBezTo>
                  <a:pt x="53" y="65"/>
                  <a:pt x="65" y="53"/>
                  <a:pt x="80" y="53"/>
                </a:cubicBezTo>
                <a:cubicBezTo>
                  <a:pt x="95" y="53"/>
                  <a:pt x="107" y="65"/>
                  <a:pt x="107" y="80"/>
                </a:cubicBezTo>
                <a:cubicBezTo>
                  <a:pt x="107" y="94"/>
                  <a:pt x="95" y="106"/>
                  <a:pt x="80" y="106"/>
                </a:cubicBezTo>
                <a:lnTo>
                  <a:pt x="80" y="10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2998" y="2621281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95959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rgbClr val="595959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98460" y="2992111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98141" y="3485206"/>
            <a:ext cx="2566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9230" y="1920054"/>
            <a:ext cx="3196115" cy="32078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6883" y="5912772"/>
            <a:ext cx="9658235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</p:spTree>
    <p:extLst>
      <p:ext uri="{BB962C8B-B14F-4D97-AF65-F5344CB8AC3E}">
        <p14:creationId xmlns:p14="http://schemas.microsoft.com/office/powerpoint/2010/main" val="261916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61624" y="1425265"/>
            <a:ext cx="1729176" cy="55593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4672" y="1533955"/>
            <a:ext cx="1183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6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1624" y="2089890"/>
            <a:ext cx="4431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61624" y="3121985"/>
            <a:ext cx="1729176" cy="55593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672" y="3230675"/>
            <a:ext cx="1183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6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624" y="3786610"/>
            <a:ext cx="4431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861624" y="4818705"/>
            <a:ext cx="1729176" cy="55593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4672" y="4927395"/>
            <a:ext cx="1183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1600" b="1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1624" y="5483330"/>
            <a:ext cx="4431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 secret is this. It's very simple. You only have to see it with your heart. The most important thing is invisible to the eye.</a:t>
            </a:r>
          </a:p>
        </p:txBody>
      </p: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4230609922"/>
              </p:ext>
            </p:extLst>
          </p:nvPr>
        </p:nvGraphicFramePr>
        <p:xfrm>
          <a:off x="6035041" y="1425265"/>
          <a:ext cx="5553632" cy="5012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8783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r="14750"/>
          <a:stretch/>
        </p:blipFill>
        <p:spPr>
          <a:xfrm>
            <a:off x="9349182" y="3634739"/>
            <a:ext cx="2842818" cy="30550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73867" y="1896795"/>
            <a:ext cx="656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52606" y="1896795"/>
            <a:ext cx="363552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well.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73867" y="3292794"/>
            <a:ext cx="656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52606" y="3292794"/>
            <a:ext cx="363552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73867" y="4816288"/>
            <a:ext cx="656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52606" y="4816288"/>
            <a:ext cx="363552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If you come at four o'clock in the afternoon,  then by three o'clock I shall begin to be happy.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막힌 원호 9"/>
          <p:cNvSpPr/>
          <p:nvPr/>
        </p:nvSpPr>
        <p:spPr>
          <a:xfrm rot="13926074">
            <a:off x="1141264" y="2478865"/>
            <a:ext cx="2612415" cy="2612416"/>
          </a:xfrm>
          <a:prstGeom prst="blockArc">
            <a:avLst>
              <a:gd name="adj1" fmla="val 10847854"/>
              <a:gd name="adj2" fmla="val 592115"/>
              <a:gd name="adj3" fmla="val 1325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98975" y="4666652"/>
            <a:ext cx="206658" cy="195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막힌 원호 12"/>
          <p:cNvSpPr/>
          <p:nvPr/>
        </p:nvSpPr>
        <p:spPr>
          <a:xfrm rot="12623149">
            <a:off x="790734" y="2152713"/>
            <a:ext cx="3264721" cy="3264721"/>
          </a:xfrm>
          <a:prstGeom prst="blockArc">
            <a:avLst>
              <a:gd name="adj1" fmla="val 10800000"/>
              <a:gd name="adj2" fmla="val 3325499"/>
              <a:gd name="adj3" fmla="val 1116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83207" y="3152397"/>
            <a:ext cx="206658" cy="1955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막힌 원호 15"/>
          <p:cNvSpPr/>
          <p:nvPr/>
        </p:nvSpPr>
        <p:spPr>
          <a:xfrm rot="11700000">
            <a:off x="505306" y="1867285"/>
            <a:ext cx="3835576" cy="3835576"/>
          </a:xfrm>
          <a:prstGeom prst="blockArc">
            <a:avLst>
              <a:gd name="adj1" fmla="val 10800000"/>
              <a:gd name="adj2" fmla="val 5900365"/>
              <a:gd name="adj3" fmla="val 910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87122" y="1756398"/>
            <a:ext cx="206658" cy="1955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54245" y="3554240"/>
            <a:ext cx="1689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눈물 방울 19"/>
          <p:cNvSpPr/>
          <p:nvPr/>
        </p:nvSpPr>
        <p:spPr>
          <a:xfrm rot="18974200">
            <a:off x="9547130" y="5825159"/>
            <a:ext cx="114976" cy="115476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8438449" y="6339781"/>
            <a:ext cx="1417320" cy="176641"/>
          </a:xfrm>
          <a:custGeom>
            <a:avLst/>
            <a:gdLst>
              <a:gd name="connsiteX0" fmla="*/ 609600 w 1417320"/>
              <a:gd name="connsiteY0" fmla="*/ 38100 h 807720"/>
              <a:gd name="connsiteX1" fmla="*/ 518160 w 1417320"/>
              <a:gd name="connsiteY1" fmla="*/ 22860 h 807720"/>
              <a:gd name="connsiteX2" fmla="*/ 480060 w 1417320"/>
              <a:gd name="connsiteY2" fmla="*/ 7620 h 807720"/>
              <a:gd name="connsiteX3" fmla="*/ 441960 w 1417320"/>
              <a:gd name="connsiteY3" fmla="*/ 0 h 807720"/>
              <a:gd name="connsiteX4" fmla="*/ 350520 w 1417320"/>
              <a:gd name="connsiteY4" fmla="*/ 7620 h 807720"/>
              <a:gd name="connsiteX5" fmla="*/ 312420 w 1417320"/>
              <a:gd name="connsiteY5" fmla="*/ 53340 h 807720"/>
              <a:gd name="connsiteX6" fmla="*/ 259080 w 1417320"/>
              <a:gd name="connsiteY6" fmla="*/ 160020 h 807720"/>
              <a:gd name="connsiteX7" fmla="*/ 205740 w 1417320"/>
              <a:gd name="connsiteY7" fmla="*/ 205740 h 807720"/>
              <a:gd name="connsiteX8" fmla="*/ 68580 w 1417320"/>
              <a:gd name="connsiteY8" fmla="*/ 266700 h 807720"/>
              <a:gd name="connsiteX9" fmla="*/ 45720 w 1417320"/>
              <a:gd name="connsiteY9" fmla="*/ 289560 h 807720"/>
              <a:gd name="connsiteX10" fmla="*/ 7620 w 1417320"/>
              <a:gd name="connsiteY10" fmla="*/ 373380 h 807720"/>
              <a:gd name="connsiteX11" fmla="*/ 0 w 1417320"/>
              <a:gd name="connsiteY11" fmla="*/ 434340 h 807720"/>
              <a:gd name="connsiteX12" fmla="*/ 7620 w 1417320"/>
              <a:gd name="connsiteY12" fmla="*/ 518160 h 807720"/>
              <a:gd name="connsiteX13" fmla="*/ 38100 w 1417320"/>
              <a:gd name="connsiteY13" fmla="*/ 594360 h 807720"/>
              <a:gd name="connsiteX14" fmla="*/ 83820 w 1417320"/>
              <a:gd name="connsiteY14" fmla="*/ 662940 h 807720"/>
              <a:gd name="connsiteX15" fmla="*/ 182880 w 1417320"/>
              <a:gd name="connsiteY15" fmla="*/ 723900 h 807720"/>
              <a:gd name="connsiteX16" fmla="*/ 228600 w 1417320"/>
              <a:gd name="connsiteY16" fmla="*/ 746760 h 807720"/>
              <a:gd name="connsiteX17" fmla="*/ 320040 w 1417320"/>
              <a:gd name="connsiteY17" fmla="*/ 739140 h 807720"/>
              <a:gd name="connsiteX18" fmla="*/ 373380 w 1417320"/>
              <a:gd name="connsiteY18" fmla="*/ 731520 h 807720"/>
              <a:gd name="connsiteX19" fmla="*/ 472440 w 1417320"/>
              <a:gd name="connsiteY19" fmla="*/ 723900 h 807720"/>
              <a:gd name="connsiteX20" fmla="*/ 571500 w 1417320"/>
              <a:gd name="connsiteY20" fmla="*/ 746760 h 807720"/>
              <a:gd name="connsiteX21" fmla="*/ 624840 w 1417320"/>
              <a:gd name="connsiteY21" fmla="*/ 762000 h 807720"/>
              <a:gd name="connsiteX22" fmla="*/ 670560 w 1417320"/>
              <a:gd name="connsiteY22" fmla="*/ 784860 h 807720"/>
              <a:gd name="connsiteX23" fmla="*/ 716280 w 1417320"/>
              <a:gd name="connsiteY23" fmla="*/ 807720 h 807720"/>
              <a:gd name="connsiteX24" fmla="*/ 906780 w 1417320"/>
              <a:gd name="connsiteY24" fmla="*/ 800100 h 807720"/>
              <a:gd name="connsiteX25" fmla="*/ 952500 w 1417320"/>
              <a:gd name="connsiteY25" fmla="*/ 769620 h 807720"/>
              <a:gd name="connsiteX26" fmla="*/ 990600 w 1417320"/>
              <a:gd name="connsiteY26" fmla="*/ 754380 h 807720"/>
              <a:gd name="connsiteX27" fmla="*/ 1059180 w 1417320"/>
              <a:gd name="connsiteY27" fmla="*/ 716280 h 807720"/>
              <a:gd name="connsiteX28" fmla="*/ 1143000 w 1417320"/>
              <a:gd name="connsiteY28" fmla="*/ 693420 h 807720"/>
              <a:gd name="connsiteX29" fmla="*/ 1226820 w 1417320"/>
              <a:gd name="connsiteY29" fmla="*/ 716280 h 807720"/>
              <a:gd name="connsiteX30" fmla="*/ 1333500 w 1417320"/>
              <a:gd name="connsiteY30" fmla="*/ 762000 h 807720"/>
              <a:gd name="connsiteX31" fmla="*/ 1379220 w 1417320"/>
              <a:gd name="connsiteY31" fmla="*/ 754380 h 807720"/>
              <a:gd name="connsiteX32" fmla="*/ 1394460 w 1417320"/>
              <a:gd name="connsiteY32" fmla="*/ 693420 h 807720"/>
              <a:gd name="connsiteX33" fmla="*/ 1417320 w 1417320"/>
              <a:gd name="connsiteY33" fmla="*/ 586740 h 807720"/>
              <a:gd name="connsiteX34" fmla="*/ 1409700 w 1417320"/>
              <a:gd name="connsiteY34" fmla="*/ 548640 h 807720"/>
              <a:gd name="connsiteX35" fmla="*/ 1371600 w 1417320"/>
              <a:gd name="connsiteY35" fmla="*/ 510540 h 807720"/>
              <a:gd name="connsiteX36" fmla="*/ 1318260 w 1417320"/>
              <a:gd name="connsiteY36" fmla="*/ 480060 h 807720"/>
              <a:gd name="connsiteX37" fmla="*/ 1264920 w 1417320"/>
              <a:gd name="connsiteY37" fmla="*/ 487680 h 807720"/>
              <a:gd name="connsiteX38" fmla="*/ 1242060 w 1417320"/>
              <a:gd name="connsiteY38" fmla="*/ 495300 h 807720"/>
              <a:gd name="connsiteX39" fmla="*/ 1188720 w 1417320"/>
              <a:gd name="connsiteY39" fmla="*/ 510540 h 807720"/>
              <a:gd name="connsiteX40" fmla="*/ 1143000 w 1417320"/>
              <a:gd name="connsiteY40" fmla="*/ 502920 h 807720"/>
              <a:gd name="connsiteX41" fmla="*/ 1074420 w 1417320"/>
              <a:gd name="connsiteY41" fmla="*/ 472440 h 807720"/>
              <a:gd name="connsiteX42" fmla="*/ 1028700 w 1417320"/>
              <a:gd name="connsiteY42" fmla="*/ 426720 h 807720"/>
              <a:gd name="connsiteX43" fmla="*/ 1021080 w 1417320"/>
              <a:gd name="connsiteY43" fmla="*/ 403860 h 807720"/>
              <a:gd name="connsiteX44" fmla="*/ 990600 w 1417320"/>
              <a:gd name="connsiteY44" fmla="*/ 358140 h 807720"/>
              <a:gd name="connsiteX45" fmla="*/ 982980 w 1417320"/>
              <a:gd name="connsiteY45" fmla="*/ 327660 h 807720"/>
              <a:gd name="connsiteX46" fmla="*/ 960120 w 1417320"/>
              <a:gd name="connsiteY46" fmla="*/ 266700 h 807720"/>
              <a:gd name="connsiteX47" fmla="*/ 929640 w 1417320"/>
              <a:gd name="connsiteY47" fmla="*/ 251460 h 807720"/>
              <a:gd name="connsiteX48" fmla="*/ 906780 w 1417320"/>
              <a:gd name="connsiteY48" fmla="*/ 236220 h 807720"/>
              <a:gd name="connsiteX49" fmla="*/ 853440 w 1417320"/>
              <a:gd name="connsiteY49" fmla="*/ 220980 h 807720"/>
              <a:gd name="connsiteX50" fmla="*/ 777240 w 1417320"/>
              <a:gd name="connsiteY50" fmla="*/ 205740 h 807720"/>
              <a:gd name="connsiteX51" fmla="*/ 701040 w 1417320"/>
              <a:gd name="connsiteY51" fmla="*/ 152400 h 807720"/>
              <a:gd name="connsiteX52" fmla="*/ 685800 w 1417320"/>
              <a:gd name="connsiteY52" fmla="*/ 129540 h 807720"/>
              <a:gd name="connsiteX53" fmla="*/ 678180 w 1417320"/>
              <a:gd name="connsiteY53" fmla="*/ 106680 h 807720"/>
              <a:gd name="connsiteX54" fmla="*/ 609600 w 1417320"/>
              <a:gd name="connsiteY54" fmla="*/ 3810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417320" h="807720">
                <a:moveTo>
                  <a:pt x="609600" y="38100"/>
                </a:moveTo>
                <a:cubicBezTo>
                  <a:pt x="582930" y="24130"/>
                  <a:pt x="548239" y="29937"/>
                  <a:pt x="518160" y="22860"/>
                </a:cubicBezTo>
                <a:cubicBezTo>
                  <a:pt x="504845" y="19727"/>
                  <a:pt x="493161" y="11550"/>
                  <a:pt x="480060" y="7620"/>
                </a:cubicBezTo>
                <a:cubicBezTo>
                  <a:pt x="467655" y="3898"/>
                  <a:pt x="454660" y="2540"/>
                  <a:pt x="441960" y="0"/>
                </a:cubicBezTo>
                <a:cubicBezTo>
                  <a:pt x="411480" y="2540"/>
                  <a:pt x="380512" y="1622"/>
                  <a:pt x="350520" y="7620"/>
                </a:cubicBezTo>
                <a:cubicBezTo>
                  <a:pt x="327307" y="12263"/>
                  <a:pt x="320471" y="35629"/>
                  <a:pt x="312420" y="53340"/>
                </a:cubicBezTo>
                <a:cubicBezTo>
                  <a:pt x="291922" y="98436"/>
                  <a:pt x="288117" y="118538"/>
                  <a:pt x="259080" y="160020"/>
                </a:cubicBezTo>
                <a:cubicBezTo>
                  <a:pt x="249513" y="173687"/>
                  <a:pt x="218592" y="197831"/>
                  <a:pt x="205740" y="205740"/>
                </a:cubicBezTo>
                <a:cubicBezTo>
                  <a:pt x="135111" y="249204"/>
                  <a:pt x="144447" y="241411"/>
                  <a:pt x="68580" y="266700"/>
                </a:cubicBezTo>
                <a:cubicBezTo>
                  <a:pt x="60960" y="274320"/>
                  <a:pt x="52186" y="280939"/>
                  <a:pt x="45720" y="289560"/>
                </a:cubicBezTo>
                <a:cubicBezTo>
                  <a:pt x="20820" y="322760"/>
                  <a:pt x="20792" y="333865"/>
                  <a:pt x="7620" y="373380"/>
                </a:cubicBezTo>
                <a:cubicBezTo>
                  <a:pt x="5080" y="393700"/>
                  <a:pt x="0" y="413862"/>
                  <a:pt x="0" y="434340"/>
                </a:cubicBezTo>
                <a:cubicBezTo>
                  <a:pt x="0" y="462395"/>
                  <a:pt x="2744" y="490532"/>
                  <a:pt x="7620" y="518160"/>
                </a:cubicBezTo>
                <a:cubicBezTo>
                  <a:pt x="11084" y="537792"/>
                  <a:pt x="26542" y="575579"/>
                  <a:pt x="38100" y="594360"/>
                </a:cubicBezTo>
                <a:cubicBezTo>
                  <a:pt x="52499" y="617759"/>
                  <a:pt x="64393" y="643513"/>
                  <a:pt x="83820" y="662940"/>
                </a:cubicBezTo>
                <a:cubicBezTo>
                  <a:pt x="126760" y="705880"/>
                  <a:pt x="97041" y="680981"/>
                  <a:pt x="182880" y="723900"/>
                </a:cubicBezTo>
                <a:lnTo>
                  <a:pt x="228600" y="746760"/>
                </a:lnTo>
                <a:cubicBezTo>
                  <a:pt x="259080" y="744220"/>
                  <a:pt x="289622" y="742342"/>
                  <a:pt x="320040" y="739140"/>
                </a:cubicBezTo>
                <a:cubicBezTo>
                  <a:pt x="337902" y="737260"/>
                  <a:pt x="355509" y="733307"/>
                  <a:pt x="373380" y="731520"/>
                </a:cubicBezTo>
                <a:cubicBezTo>
                  <a:pt x="406333" y="728225"/>
                  <a:pt x="439420" y="726440"/>
                  <a:pt x="472440" y="723900"/>
                </a:cubicBezTo>
                <a:cubicBezTo>
                  <a:pt x="565072" y="737133"/>
                  <a:pt x="487822" y="722852"/>
                  <a:pt x="571500" y="746760"/>
                </a:cubicBezTo>
                <a:cubicBezTo>
                  <a:pt x="589280" y="751840"/>
                  <a:pt x="607581" y="755362"/>
                  <a:pt x="624840" y="762000"/>
                </a:cubicBezTo>
                <a:cubicBezTo>
                  <a:pt x="640743" y="768117"/>
                  <a:pt x="654990" y="777940"/>
                  <a:pt x="670560" y="784860"/>
                </a:cubicBezTo>
                <a:cubicBezTo>
                  <a:pt x="717882" y="805892"/>
                  <a:pt x="668752" y="776034"/>
                  <a:pt x="716280" y="807720"/>
                </a:cubicBezTo>
                <a:cubicBezTo>
                  <a:pt x="779780" y="805180"/>
                  <a:pt x="843391" y="804628"/>
                  <a:pt x="906780" y="800100"/>
                </a:cubicBezTo>
                <a:cubicBezTo>
                  <a:pt x="938621" y="797826"/>
                  <a:pt x="925627" y="786416"/>
                  <a:pt x="952500" y="769620"/>
                </a:cubicBezTo>
                <a:cubicBezTo>
                  <a:pt x="964099" y="762371"/>
                  <a:pt x="978366" y="760497"/>
                  <a:pt x="990600" y="754380"/>
                </a:cubicBezTo>
                <a:cubicBezTo>
                  <a:pt x="1013990" y="742685"/>
                  <a:pt x="1035222" y="726762"/>
                  <a:pt x="1059180" y="716280"/>
                </a:cubicBezTo>
                <a:cubicBezTo>
                  <a:pt x="1071258" y="710996"/>
                  <a:pt x="1123652" y="698257"/>
                  <a:pt x="1143000" y="693420"/>
                </a:cubicBezTo>
                <a:cubicBezTo>
                  <a:pt x="1167966" y="699662"/>
                  <a:pt x="1204821" y="708516"/>
                  <a:pt x="1226820" y="716280"/>
                </a:cubicBezTo>
                <a:cubicBezTo>
                  <a:pt x="1285808" y="737099"/>
                  <a:pt x="1290078" y="740289"/>
                  <a:pt x="1333500" y="762000"/>
                </a:cubicBezTo>
                <a:cubicBezTo>
                  <a:pt x="1348740" y="759460"/>
                  <a:pt x="1368955" y="765928"/>
                  <a:pt x="1379220" y="754380"/>
                </a:cubicBezTo>
                <a:cubicBezTo>
                  <a:pt x="1393135" y="738725"/>
                  <a:pt x="1389663" y="713809"/>
                  <a:pt x="1394460" y="693420"/>
                </a:cubicBezTo>
                <a:cubicBezTo>
                  <a:pt x="1406493" y="642280"/>
                  <a:pt x="1408435" y="631165"/>
                  <a:pt x="1417320" y="586740"/>
                </a:cubicBezTo>
                <a:cubicBezTo>
                  <a:pt x="1414780" y="574040"/>
                  <a:pt x="1416363" y="559746"/>
                  <a:pt x="1409700" y="548640"/>
                </a:cubicBezTo>
                <a:cubicBezTo>
                  <a:pt x="1400459" y="533239"/>
                  <a:pt x="1385117" y="522367"/>
                  <a:pt x="1371600" y="510540"/>
                </a:cubicBezTo>
                <a:cubicBezTo>
                  <a:pt x="1357239" y="497974"/>
                  <a:pt x="1334666" y="488263"/>
                  <a:pt x="1318260" y="480060"/>
                </a:cubicBezTo>
                <a:cubicBezTo>
                  <a:pt x="1300480" y="482600"/>
                  <a:pt x="1282532" y="484158"/>
                  <a:pt x="1264920" y="487680"/>
                </a:cubicBezTo>
                <a:cubicBezTo>
                  <a:pt x="1257044" y="489255"/>
                  <a:pt x="1249753" y="492992"/>
                  <a:pt x="1242060" y="495300"/>
                </a:cubicBezTo>
                <a:cubicBezTo>
                  <a:pt x="1224348" y="500613"/>
                  <a:pt x="1206500" y="505460"/>
                  <a:pt x="1188720" y="510540"/>
                </a:cubicBezTo>
                <a:cubicBezTo>
                  <a:pt x="1173480" y="508000"/>
                  <a:pt x="1158082" y="506272"/>
                  <a:pt x="1143000" y="502920"/>
                </a:cubicBezTo>
                <a:cubicBezTo>
                  <a:pt x="1124005" y="498699"/>
                  <a:pt x="1084836" y="480252"/>
                  <a:pt x="1074420" y="472440"/>
                </a:cubicBezTo>
                <a:cubicBezTo>
                  <a:pt x="1057178" y="459508"/>
                  <a:pt x="1028700" y="426720"/>
                  <a:pt x="1028700" y="426720"/>
                </a:cubicBezTo>
                <a:cubicBezTo>
                  <a:pt x="1026160" y="419100"/>
                  <a:pt x="1024981" y="410881"/>
                  <a:pt x="1021080" y="403860"/>
                </a:cubicBezTo>
                <a:cubicBezTo>
                  <a:pt x="1012185" y="387849"/>
                  <a:pt x="990600" y="358140"/>
                  <a:pt x="990600" y="358140"/>
                </a:cubicBezTo>
                <a:cubicBezTo>
                  <a:pt x="988060" y="347980"/>
                  <a:pt x="985252" y="337883"/>
                  <a:pt x="982980" y="327660"/>
                </a:cubicBezTo>
                <a:cubicBezTo>
                  <a:pt x="978046" y="305456"/>
                  <a:pt x="979375" y="282746"/>
                  <a:pt x="960120" y="266700"/>
                </a:cubicBezTo>
                <a:cubicBezTo>
                  <a:pt x="951394" y="259428"/>
                  <a:pt x="939503" y="257096"/>
                  <a:pt x="929640" y="251460"/>
                </a:cubicBezTo>
                <a:cubicBezTo>
                  <a:pt x="921689" y="246916"/>
                  <a:pt x="915283" y="239621"/>
                  <a:pt x="906780" y="236220"/>
                </a:cubicBezTo>
                <a:cubicBezTo>
                  <a:pt x="889611" y="229352"/>
                  <a:pt x="871152" y="226293"/>
                  <a:pt x="853440" y="220980"/>
                </a:cubicBezTo>
                <a:cubicBezTo>
                  <a:pt x="805078" y="206471"/>
                  <a:pt x="857456" y="217199"/>
                  <a:pt x="777240" y="205740"/>
                </a:cubicBezTo>
                <a:cubicBezTo>
                  <a:pt x="751840" y="187960"/>
                  <a:pt x="718238" y="178197"/>
                  <a:pt x="701040" y="152400"/>
                </a:cubicBezTo>
                <a:cubicBezTo>
                  <a:pt x="695960" y="144780"/>
                  <a:pt x="689896" y="137731"/>
                  <a:pt x="685800" y="129540"/>
                </a:cubicBezTo>
                <a:cubicBezTo>
                  <a:pt x="682208" y="122356"/>
                  <a:pt x="682081" y="113701"/>
                  <a:pt x="678180" y="106680"/>
                </a:cubicBezTo>
                <a:cubicBezTo>
                  <a:pt x="657885" y="70148"/>
                  <a:pt x="636270" y="52070"/>
                  <a:pt x="609600" y="381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눈물 방울 22"/>
          <p:cNvSpPr/>
          <p:nvPr/>
        </p:nvSpPr>
        <p:spPr>
          <a:xfrm rot="18974200">
            <a:off x="9465674" y="5603196"/>
            <a:ext cx="114976" cy="115476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67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7838" y="2865955"/>
            <a:ext cx="11100761" cy="1924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35" y="3429761"/>
            <a:ext cx="540000" cy="54001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413376" y="3224711"/>
            <a:ext cx="950117" cy="95011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26" y="3431063"/>
            <a:ext cx="540000" cy="54001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931968" y="3224711"/>
            <a:ext cx="950117" cy="95011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30" y="3429759"/>
            <a:ext cx="540000" cy="54001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172672" y="3224711"/>
            <a:ext cx="950117" cy="95011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22" y="3429139"/>
            <a:ext cx="540000" cy="540019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9691264" y="3224711"/>
            <a:ext cx="950117" cy="95011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8781" y="4327228"/>
            <a:ext cx="67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1990</a:t>
            </a:r>
            <a:endParaRPr lang="ko-KR" altLang="en-US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89298" y="432722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2002</a:t>
            </a:r>
            <a:endParaRPr lang="ko-KR" altLang="en-US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47792" y="4327228"/>
            <a:ext cx="67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2018</a:t>
            </a:r>
            <a:endParaRPr lang="ko-KR" altLang="en-US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20714" y="4327228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2030</a:t>
            </a:r>
            <a:endParaRPr lang="ko-KR" altLang="en-US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19307" y="5098552"/>
            <a:ext cx="76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dirty="0">
              <a:solidFill>
                <a:srgbClr val="FFFFFF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6904" y="5468260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95231" y="5098552"/>
            <a:ext cx="76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dirty="0">
              <a:solidFill>
                <a:srgbClr val="FFFFFF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2828" y="5468260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54527" y="5098552"/>
            <a:ext cx="76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dirty="0">
              <a:solidFill>
                <a:srgbClr val="FFFFFF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52124" y="5468260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49949" y="5098552"/>
            <a:ext cx="76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dirty="0">
              <a:solidFill>
                <a:srgbClr val="FFFFFF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47546" y="5468260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324225" y="3151705"/>
            <a:ext cx="0" cy="1392455"/>
          </a:xfrm>
          <a:prstGeom prst="line">
            <a:avLst/>
          </a:prstGeom>
          <a:ln>
            <a:solidFill>
              <a:srgbClr val="E8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076525" y="3151705"/>
            <a:ext cx="0" cy="1392455"/>
          </a:xfrm>
          <a:prstGeom prst="line">
            <a:avLst/>
          </a:prstGeom>
          <a:ln>
            <a:solidFill>
              <a:srgbClr val="E8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762575" y="3151705"/>
            <a:ext cx="0" cy="1392455"/>
          </a:xfrm>
          <a:prstGeom prst="line">
            <a:avLst/>
          </a:prstGeom>
          <a:ln>
            <a:solidFill>
              <a:srgbClr val="E8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90233" y="1318135"/>
            <a:ext cx="75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2357" y="1860399"/>
            <a:ext cx="10368335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</p:spTree>
    <p:extLst>
      <p:ext uri="{BB962C8B-B14F-4D97-AF65-F5344CB8AC3E}">
        <p14:creationId xmlns:p14="http://schemas.microsoft.com/office/powerpoint/2010/main" val="2711939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타원 63"/>
          <p:cNvSpPr/>
          <p:nvPr/>
        </p:nvSpPr>
        <p:spPr>
          <a:xfrm>
            <a:off x="838200" y="5265420"/>
            <a:ext cx="3733800" cy="655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1" y="2941320"/>
            <a:ext cx="4064624" cy="275844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857264" y="2256869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79270" y="2613759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000199" y="2575659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857264" y="300607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02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879270" y="3362962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000199" y="3324862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57264" y="374293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03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879270" y="4099825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000199" y="4061725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857264" y="44922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04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79270" y="4849130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0199" y="481103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857264" y="53022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05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879270" y="5659130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00199" y="562103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25188" y="1272882"/>
            <a:ext cx="604593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well. </a:t>
            </a:r>
          </a:p>
          <a:p>
            <a:pPr>
              <a:lnSpc>
                <a:spcPts val="1600"/>
              </a:lnSpc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If you come at four o'clock in the afternoon,  then by three o'clock I shall begin to be happy.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25188" y="182533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BUSINESS PPT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74832" y="225686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06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86419" y="2613759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1207348" y="2575659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072428" y="3006072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07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086419" y="3362962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07348" y="3324862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076436" y="374293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08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086419" y="4099825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207348" y="4061725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075635" y="4492240"/>
            <a:ext cx="4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09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086419" y="4849130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1207348" y="481103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085252" y="53022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10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086419" y="5659130"/>
            <a:ext cx="18133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text here.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207348" y="5621030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242274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295399" y="5341181"/>
            <a:ext cx="2484121" cy="124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6421"/>
            <a:ext cx="10515600" cy="60583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308"/>
            <a:ext cx="4983480" cy="3298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4" r="8938"/>
          <a:stretch/>
        </p:blipFill>
        <p:spPr>
          <a:xfrm>
            <a:off x="7833360" y="1610360"/>
            <a:ext cx="4358640" cy="36372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885974"/>
            <a:ext cx="4587240" cy="3058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23248" y="5411542"/>
            <a:ext cx="608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23248" y="5828190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30740" y="5365822"/>
            <a:ext cx="842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8348" y="5965350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34060" y="5365822"/>
            <a:ext cx="842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1668" y="5965350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text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08" y="5166468"/>
            <a:ext cx="152712" cy="479952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18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229733" y="2477135"/>
            <a:ext cx="4457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229733" y="2391410"/>
            <a:ext cx="3486150" cy="171450"/>
          </a:xfrm>
          <a:prstGeom prst="rect">
            <a:avLst/>
          </a:pr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229733" y="3590056"/>
            <a:ext cx="4457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229733" y="3504331"/>
            <a:ext cx="2247900" cy="171450"/>
          </a:xfrm>
          <a:prstGeom prst="rect">
            <a:avLst/>
          </a:pr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4843" y="2011413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4843" y="3124333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47706" y="229246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80%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47706" y="335705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50%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229733" y="4750490"/>
            <a:ext cx="4457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229733" y="4664765"/>
            <a:ext cx="2247900" cy="171450"/>
          </a:xfrm>
          <a:prstGeom prst="rect">
            <a:avLst/>
          </a:pr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4843" y="4284767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47706" y="451749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50%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229733" y="5814533"/>
            <a:ext cx="4457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229733" y="5728808"/>
            <a:ext cx="1511300" cy="171450"/>
          </a:xfrm>
          <a:prstGeom prst="rect">
            <a:avLst/>
          </a:prstGeom>
          <a:solidFill>
            <a:srgbClr val="40404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14843" y="5348810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47706" y="558153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35%</a:t>
            </a:r>
            <a:endParaRPr lang="ko-KR" altLang="en-US" dirty="0">
              <a:solidFill>
                <a:srgbClr val="404040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7905" y="2462613"/>
            <a:ext cx="4510005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dropped by chance that, little by 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little, everything was revealed to me.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87905" y="4643303"/>
            <a:ext cx="4510005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dropped by chance that, little by 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little, everything was revealed to me.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87905" y="1659365"/>
            <a:ext cx="16310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PPTMALL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87905" y="3857410"/>
            <a:ext cx="16310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PPTMALL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08" y="1278630"/>
            <a:ext cx="1528440" cy="11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r="14750"/>
          <a:stretch/>
        </p:blipFill>
        <p:spPr>
          <a:xfrm>
            <a:off x="9349182" y="3634739"/>
            <a:ext cx="2842818" cy="30550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소개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72008" y="1941243"/>
            <a:ext cx="646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50941" y="1941243"/>
            <a:ext cx="3635523" cy="491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반려견의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건강 정보를 기록 및 일괄 관리하는 다이어리 서비스와 매칭 시스템을 통한 동행 산책 약속 서비스를 제공한다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472008" y="3337242"/>
            <a:ext cx="11079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개발기간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50941" y="3337242"/>
            <a:ext cx="3635523" cy="286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2021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06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월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01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일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~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2021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년 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07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12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일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72008" y="4855964"/>
            <a:ext cx="11079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개발환경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50941" y="4860736"/>
            <a:ext cx="3635523" cy="1107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Eclipse IDE for Enterprise Java Developers 2020-03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JDK 1.8.0.281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Oracle XE 11g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Apache-tomcat-8.5.54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Spring Framework 3.0.2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92147" y="4711100"/>
            <a:ext cx="206658" cy="195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76379" y="3196845"/>
            <a:ext cx="206658" cy="1955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DC6FF6-5D64-5740-A43A-922D7A8EF9A3}"/>
              </a:ext>
            </a:extLst>
          </p:cNvPr>
          <p:cNvGrpSpPr/>
          <p:nvPr/>
        </p:nvGrpSpPr>
        <p:grpSpPr>
          <a:xfrm>
            <a:off x="483132" y="1867285"/>
            <a:ext cx="3349113" cy="3349113"/>
            <a:chOff x="505306" y="1867285"/>
            <a:chExt cx="3835576" cy="3835576"/>
          </a:xfrm>
        </p:grpSpPr>
        <p:sp>
          <p:nvSpPr>
            <p:cNvPr id="10" name="막힌 원호 9"/>
            <p:cNvSpPr/>
            <p:nvPr/>
          </p:nvSpPr>
          <p:spPr>
            <a:xfrm rot="13926074">
              <a:off x="1141264" y="2478865"/>
              <a:ext cx="2612415" cy="2612416"/>
            </a:xfrm>
            <a:prstGeom prst="blockArc">
              <a:avLst>
                <a:gd name="adj1" fmla="val 10847854"/>
                <a:gd name="adj2" fmla="val 592115"/>
                <a:gd name="adj3" fmla="val 1325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3" name="막힌 원호 12"/>
            <p:cNvSpPr/>
            <p:nvPr/>
          </p:nvSpPr>
          <p:spPr>
            <a:xfrm rot="12623149">
              <a:off x="790734" y="2152713"/>
              <a:ext cx="3264721" cy="3264721"/>
            </a:xfrm>
            <a:prstGeom prst="blockArc">
              <a:avLst>
                <a:gd name="adj1" fmla="val 10800000"/>
                <a:gd name="adj2" fmla="val 3325499"/>
                <a:gd name="adj3" fmla="val 1116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16" name="막힌 원호 15"/>
            <p:cNvSpPr/>
            <p:nvPr/>
          </p:nvSpPr>
          <p:spPr>
            <a:xfrm rot="11700000">
              <a:off x="505306" y="1867285"/>
              <a:ext cx="3835576" cy="3835576"/>
            </a:xfrm>
            <a:prstGeom prst="blockArc">
              <a:avLst>
                <a:gd name="adj1" fmla="val 10800000"/>
                <a:gd name="adj2" fmla="val 5900365"/>
                <a:gd name="adj3" fmla="val 910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280294" y="1800846"/>
            <a:ext cx="206658" cy="1955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10924" y="3126342"/>
            <a:ext cx="1412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HAROOT 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PUPPY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0" name="눈물 방울 19"/>
          <p:cNvSpPr/>
          <p:nvPr/>
        </p:nvSpPr>
        <p:spPr>
          <a:xfrm rot="18974200">
            <a:off x="8640302" y="5869607"/>
            <a:ext cx="114976" cy="115476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8438449" y="6339781"/>
            <a:ext cx="1417320" cy="176641"/>
          </a:xfrm>
          <a:custGeom>
            <a:avLst/>
            <a:gdLst>
              <a:gd name="connsiteX0" fmla="*/ 609600 w 1417320"/>
              <a:gd name="connsiteY0" fmla="*/ 38100 h 807720"/>
              <a:gd name="connsiteX1" fmla="*/ 518160 w 1417320"/>
              <a:gd name="connsiteY1" fmla="*/ 22860 h 807720"/>
              <a:gd name="connsiteX2" fmla="*/ 480060 w 1417320"/>
              <a:gd name="connsiteY2" fmla="*/ 7620 h 807720"/>
              <a:gd name="connsiteX3" fmla="*/ 441960 w 1417320"/>
              <a:gd name="connsiteY3" fmla="*/ 0 h 807720"/>
              <a:gd name="connsiteX4" fmla="*/ 350520 w 1417320"/>
              <a:gd name="connsiteY4" fmla="*/ 7620 h 807720"/>
              <a:gd name="connsiteX5" fmla="*/ 312420 w 1417320"/>
              <a:gd name="connsiteY5" fmla="*/ 53340 h 807720"/>
              <a:gd name="connsiteX6" fmla="*/ 259080 w 1417320"/>
              <a:gd name="connsiteY6" fmla="*/ 160020 h 807720"/>
              <a:gd name="connsiteX7" fmla="*/ 205740 w 1417320"/>
              <a:gd name="connsiteY7" fmla="*/ 205740 h 807720"/>
              <a:gd name="connsiteX8" fmla="*/ 68580 w 1417320"/>
              <a:gd name="connsiteY8" fmla="*/ 266700 h 807720"/>
              <a:gd name="connsiteX9" fmla="*/ 45720 w 1417320"/>
              <a:gd name="connsiteY9" fmla="*/ 289560 h 807720"/>
              <a:gd name="connsiteX10" fmla="*/ 7620 w 1417320"/>
              <a:gd name="connsiteY10" fmla="*/ 373380 h 807720"/>
              <a:gd name="connsiteX11" fmla="*/ 0 w 1417320"/>
              <a:gd name="connsiteY11" fmla="*/ 434340 h 807720"/>
              <a:gd name="connsiteX12" fmla="*/ 7620 w 1417320"/>
              <a:gd name="connsiteY12" fmla="*/ 518160 h 807720"/>
              <a:gd name="connsiteX13" fmla="*/ 38100 w 1417320"/>
              <a:gd name="connsiteY13" fmla="*/ 594360 h 807720"/>
              <a:gd name="connsiteX14" fmla="*/ 83820 w 1417320"/>
              <a:gd name="connsiteY14" fmla="*/ 662940 h 807720"/>
              <a:gd name="connsiteX15" fmla="*/ 182880 w 1417320"/>
              <a:gd name="connsiteY15" fmla="*/ 723900 h 807720"/>
              <a:gd name="connsiteX16" fmla="*/ 228600 w 1417320"/>
              <a:gd name="connsiteY16" fmla="*/ 746760 h 807720"/>
              <a:gd name="connsiteX17" fmla="*/ 320040 w 1417320"/>
              <a:gd name="connsiteY17" fmla="*/ 739140 h 807720"/>
              <a:gd name="connsiteX18" fmla="*/ 373380 w 1417320"/>
              <a:gd name="connsiteY18" fmla="*/ 731520 h 807720"/>
              <a:gd name="connsiteX19" fmla="*/ 472440 w 1417320"/>
              <a:gd name="connsiteY19" fmla="*/ 723900 h 807720"/>
              <a:gd name="connsiteX20" fmla="*/ 571500 w 1417320"/>
              <a:gd name="connsiteY20" fmla="*/ 746760 h 807720"/>
              <a:gd name="connsiteX21" fmla="*/ 624840 w 1417320"/>
              <a:gd name="connsiteY21" fmla="*/ 762000 h 807720"/>
              <a:gd name="connsiteX22" fmla="*/ 670560 w 1417320"/>
              <a:gd name="connsiteY22" fmla="*/ 784860 h 807720"/>
              <a:gd name="connsiteX23" fmla="*/ 716280 w 1417320"/>
              <a:gd name="connsiteY23" fmla="*/ 807720 h 807720"/>
              <a:gd name="connsiteX24" fmla="*/ 906780 w 1417320"/>
              <a:gd name="connsiteY24" fmla="*/ 800100 h 807720"/>
              <a:gd name="connsiteX25" fmla="*/ 952500 w 1417320"/>
              <a:gd name="connsiteY25" fmla="*/ 769620 h 807720"/>
              <a:gd name="connsiteX26" fmla="*/ 990600 w 1417320"/>
              <a:gd name="connsiteY26" fmla="*/ 754380 h 807720"/>
              <a:gd name="connsiteX27" fmla="*/ 1059180 w 1417320"/>
              <a:gd name="connsiteY27" fmla="*/ 716280 h 807720"/>
              <a:gd name="connsiteX28" fmla="*/ 1143000 w 1417320"/>
              <a:gd name="connsiteY28" fmla="*/ 693420 h 807720"/>
              <a:gd name="connsiteX29" fmla="*/ 1226820 w 1417320"/>
              <a:gd name="connsiteY29" fmla="*/ 716280 h 807720"/>
              <a:gd name="connsiteX30" fmla="*/ 1333500 w 1417320"/>
              <a:gd name="connsiteY30" fmla="*/ 762000 h 807720"/>
              <a:gd name="connsiteX31" fmla="*/ 1379220 w 1417320"/>
              <a:gd name="connsiteY31" fmla="*/ 754380 h 807720"/>
              <a:gd name="connsiteX32" fmla="*/ 1394460 w 1417320"/>
              <a:gd name="connsiteY32" fmla="*/ 693420 h 807720"/>
              <a:gd name="connsiteX33" fmla="*/ 1417320 w 1417320"/>
              <a:gd name="connsiteY33" fmla="*/ 586740 h 807720"/>
              <a:gd name="connsiteX34" fmla="*/ 1409700 w 1417320"/>
              <a:gd name="connsiteY34" fmla="*/ 548640 h 807720"/>
              <a:gd name="connsiteX35" fmla="*/ 1371600 w 1417320"/>
              <a:gd name="connsiteY35" fmla="*/ 510540 h 807720"/>
              <a:gd name="connsiteX36" fmla="*/ 1318260 w 1417320"/>
              <a:gd name="connsiteY36" fmla="*/ 480060 h 807720"/>
              <a:gd name="connsiteX37" fmla="*/ 1264920 w 1417320"/>
              <a:gd name="connsiteY37" fmla="*/ 487680 h 807720"/>
              <a:gd name="connsiteX38" fmla="*/ 1242060 w 1417320"/>
              <a:gd name="connsiteY38" fmla="*/ 495300 h 807720"/>
              <a:gd name="connsiteX39" fmla="*/ 1188720 w 1417320"/>
              <a:gd name="connsiteY39" fmla="*/ 510540 h 807720"/>
              <a:gd name="connsiteX40" fmla="*/ 1143000 w 1417320"/>
              <a:gd name="connsiteY40" fmla="*/ 502920 h 807720"/>
              <a:gd name="connsiteX41" fmla="*/ 1074420 w 1417320"/>
              <a:gd name="connsiteY41" fmla="*/ 472440 h 807720"/>
              <a:gd name="connsiteX42" fmla="*/ 1028700 w 1417320"/>
              <a:gd name="connsiteY42" fmla="*/ 426720 h 807720"/>
              <a:gd name="connsiteX43" fmla="*/ 1021080 w 1417320"/>
              <a:gd name="connsiteY43" fmla="*/ 403860 h 807720"/>
              <a:gd name="connsiteX44" fmla="*/ 990600 w 1417320"/>
              <a:gd name="connsiteY44" fmla="*/ 358140 h 807720"/>
              <a:gd name="connsiteX45" fmla="*/ 982980 w 1417320"/>
              <a:gd name="connsiteY45" fmla="*/ 327660 h 807720"/>
              <a:gd name="connsiteX46" fmla="*/ 960120 w 1417320"/>
              <a:gd name="connsiteY46" fmla="*/ 266700 h 807720"/>
              <a:gd name="connsiteX47" fmla="*/ 929640 w 1417320"/>
              <a:gd name="connsiteY47" fmla="*/ 251460 h 807720"/>
              <a:gd name="connsiteX48" fmla="*/ 906780 w 1417320"/>
              <a:gd name="connsiteY48" fmla="*/ 236220 h 807720"/>
              <a:gd name="connsiteX49" fmla="*/ 853440 w 1417320"/>
              <a:gd name="connsiteY49" fmla="*/ 220980 h 807720"/>
              <a:gd name="connsiteX50" fmla="*/ 777240 w 1417320"/>
              <a:gd name="connsiteY50" fmla="*/ 205740 h 807720"/>
              <a:gd name="connsiteX51" fmla="*/ 701040 w 1417320"/>
              <a:gd name="connsiteY51" fmla="*/ 152400 h 807720"/>
              <a:gd name="connsiteX52" fmla="*/ 685800 w 1417320"/>
              <a:gd name="connsiteY52" fmla="*/ 129540 h 807720"/>
              <a:gd name="connsiteX53" fmla="*/ 678180 w 1417320"/>
              <a:gd name="connsiteY53" fmla="*/ 106680 h 807720"/>
              <a:gd name="connsiteX54" fmla="*/ 609600 w 1417320"/>
              <a:gd name="connsiteY54" fmla="*/ 3810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417320" h="807720">
                <a:moveTo>
                  <a:pt x="609600" y="38100"/>
                </a:moveTo>
                <a:cubicBezTo>
                  <a:pt x="582930" y="24130"/>
                  <a:pt x="548239" y="29937"/>
                  <a:pt x="518160" y="22860"/>
                </a:cubicBezTo>
                <a:cubicBezTo>
                  <a:pt x="504845" y="19727"/>
                  <a:pt x="493161" y="11550"/>
                  <a:pt x="480060" y="7620"/>
                </a:cubicBezTo>
                <a:cubicBezTo>
                  <a:pt x="467655" y="3898"/>
                  <a:pt x="454660" y="2540"/>
                  <a:pt x="441960" y="0"/>
                </a:cubicBezTo>
                <a:cubicBezTo>
                  <a:pt x="411480" y="2540"/>
                  <a:pt x="380512" y="1622"/>
                  <a:pt x="350520" y="7620"/>
                </a:cubicBezTo>
                <a:cubicBezTo>
                  <a:pt x="327307" y="12263"/>
                  <a:pt x="320471" y="35629"/>
                  <a:pt x="312420" y="53340"/>
                </a:cubicBezTo>
                <a:cubicBezTo>
                  <a:pt x="291922" y="98436"/>
                  <a:pt x="288117" y="118538"/>
                  <a:pt x="259080" y="160020"/>
                </a:cubicBezTo>
                <a:cubicBezTo>
                  <a:pt x="249513" y="173687"/>
                  <a:pt x="218592" y="197831"/>
                  <a:pt x="205740" y="205740"/>
                </a:cubicBezTo>
                <a:cubicBezTo>
                  <a:pt x="135111" y="249204"/>
                  <a:pt x="144447" y="241411"/>
                  <a:pt x="68580" y="266700"/>
                </a:cubicBezTo>
                <a:cubicBezTo>
                  <a:pt x="60960" y="274320"/>
                  <a:pt x="52186" y="280939"/>
                  <a:pt x="45720" y="289560"/>
                </a:cubicBezTo>
                <a:cubicBezTo>
                  <a:pt x="20820" y="322760"/>
                  <a:pt x="20792" y="333865"/>
                  <a:pt x="7620" y="373380"/>
                </a:cubicBezTo>
                <a:cubicBezTo>
                  <a:pt x="5080" y="393700"/>
                  <a:pt x="0" y="413862"/>
                  <a:pt x="0" y="434340"/>
                </a:cubicBezTo>
                <a:cubicBezTo>
                  <a:pt x="0" y="462395"/>
                  <a:pt x="2744" y="490532"/>
                  <a:pt x="7620" y="518160"/>
                </a:cubicBezTo>
                <a:cubicBezTo>
                  <a:pt x="11084" y="537792"/>
                  <a:pt x="26542" y="575579"/>
                  <a:pt x="38100" y="594360"/>
                </a:cubicBezTo>
                <a:cubicBezTo>
                  <a:pt x="52499" y="617759"/>
                  <a:pt x="64393" y="643513"/>
                  <a:pt x="83820" y="662940"/>
                </a:cubicBezTo>
                <a:cubicBezTo>
                  <a:pt x="126760" y="705880"/>
                  <a:pt x="97041" y="680981"/>
                  <a:pt x="182880" y="723900"/>
                </a:cubicBezTo>
                <a:lnTo>
                  <a:pt x="228600" y="746760"/>
                </a:lnTo>
                <a:cubicBezTo>
                  <a:pt x="259080" y="744220"/>
                  <a:pt x="289622" y="742342"/>
                  <a:pt x="320040" y="739140"/>
                </a:cubicBezTo>
                <a:cubicBezTo>
                  <a:pt x="337902" y="737260"/>
                  <a:pt x="355509" y="733307"/>
                  <a:pt x="373380" y="731520"/>
                </a:cubicBezTo>
                <a:cubicBezTo>
                  <a:pt x="406333" y="728225"/>
                  <a:pt x="439420" y="726440"/>
                  <a:pt x="472440" y="723900"/>
                </a:cubicBezTo>
                <a:cubicBezTo>
                  <a:pt x="565072" y="737133"/>
                  <a:pt x="487822" y="722852"/>
                  <a:pt x="571500" y="746760"/>
                </a:cubicBezTo>
                <a:cubicBezTo>
                  <a:pt x="589280" y="751840"/>
                  <a:pt x="607581" y="755362"/>
                  <a:pt x="624840" y="762000"/>
                </a:cubicBezTo>
                <a:cubicBezTo>
                  <a:pt x="640743" y="768117"/>
                  <a:pt x="654990" y="777940"/>
                  <a:pt x="670560" y="784860"/>
                </a:cubicBezTo>
                <a:cubicBezTo>
                  <a:pt x="717882" y="805892"/>
                  <a:pt x="668752" y="776034"/>
                  <a:pt x="716280" y="807720"/>
                </a:cubicBezTo>
                <a:cubicBezTo>
                  <a:pt x="779780" y="805180"/>
                  <a:pt x="843391" y="804628"/>
                  <a:pt x="906780" y="800100"/>
                </a:cubicBezTo>
                <a:cubicBezTo>
                  <a:pt x="938621" y="797826"/>
                  <a:pt x="925627" y="786416"/>
                  <a:pt x="952500" y="769620"/>
                </a:cubicBezTo>
                <a:cubicBezTo>
                  <a:pt x="964099" y="762371"/>
                  <a:pt x="978366" y="760497"/>
                  <a:pt x="990600" y="754380"/>
                </a:cubicBezTo>
                <a:cubicBezTo>
                  <a:pt x="1013990" y="742685"/>
                  <a:pt x="1035222" y="726762"/>
                  <a:pt x="1059180" y="716280"/>
                </a:cubicBezTo>
                <a:cubicBezTo>
                  <a:pt x="1071258" y="710996"/>
                  <a:pt x="1123652" y="698257"/>
                  <a:pt x="1143000" y="693420"/>
                </a:cubicBezTo>
                <a:cubicBezTo>
                  <a:pt x="1167966" y="699662"/>
                  <a:pt x="1204821" y="708516"/>
                  <a:pt x="1226820" y="716280"/>
                </a:cubicBezTo>
                <a:cubicBezTo>
                  <a:pt x="1285808" y="737099"/>
                  <a:pt x="1290078" y="740289"/>
                  <a:pt x="1333500" y="762000"/>
                </a:cubicBezTo>
                <a:cubicBezTo>
                  <a:pt x="1348740" y="759460"/>
                  <a:pt x="1368955" y="765928"/>
                  <a:pt x="1379220" y="754380"/>
                </a:cubicBezTo>
                <a:cubicBezTo>
                  <a:pt x="1393135" y="738725"/>
                  <a:pt x="1389663" y="713809"/>
                  <a:pt x="1394460" y="693420"/>
                </a:cubicBezTo>
                <a:cubicBezTo>
                  <a:pt x="1406493" y="642280"/>
                  <a:pt x="1408435" y="631165"/>
                  <a:pt x="1417320" y="586740"/>
                </a:cubicBezTo>
                <a:cubicBezTo>
                  <a:pt x="1414780" y="574040"/>
                  <a:pt x="1416363" y="559746"/>
                  <a:pt x="1409700" y="548640"/>
                </a:cubicBezTo>
                <a:cubicBezTo>
                  <a:pt x="1400459" y="533239"/>
                  <a:pt x="1385117" y="522367"/>
                  <a:pt x="1371600" y="510540"/>
                </a:cubicBezTo>
                <a:cubicBezTo>
                  <a:pt x="1357239" y="497974"/>
                  <a:pt x="1334666" y="488263"/>
                  <a:pt x="1318260" y="480060"/>
                </a:cubicBezTo>
                <a:cubicBezTo>
                  <a:pt x="1300480" y="482600"/>
                  <a:pt x="1282532" y="484158"/>
                  <a:pt x="1264920" y="487680"/>
                </a:cubicBezTo>
                <a:cubicBezTo>
                  <a:pt x="1257044" y="489255"/>
                  <a:pt x="1249753" y="492992"/>
                  <a:pt x="1242060" y="495300"/>
                </a:cubicBezTo>
                <a:cubicBezTo>
                  <a:pt x="1224348" y="500613"/>
                  <a:pt x="1206500" y="505460"/>
                  <a:pt x="1188720" y="510540"/>
                </a:cubicBezTo>
                <a:cubicBezTo>
                  <a:pt x="1173480" y="508000"/>
                  <a:pt x="1158082" y="506272"/>
                  <a:pt x="1143000" y="502920"/>
                </a:cubicBezTo>
                <a:cubicBezTo>
                  <a:pt x="1124005" y="498699"/>
                  <a:pt x="1084836" y="480252"/>
                  <a:pt x="1074420" y="472440"/>
                </a:cubicBezTo>
                <a:cubicBezTo>
                  <a:pt x="1057178" y="459508"/>
                  <a:pt x="1028700" y="426720"/>
                  <a:pt x="1028700" y="426720"/>
                </a:cubicBezTo>
                <a:cubicBezTo>
                  <a:pt x="1026160" y="419100"/>
                  <a:pt x="1024981" y="410881"/>
                  <a:pt x="1021080" y="403860"/>
                </a:cubicBezTo>
                <a:cubicBezTo>
                  <a:pt x="1012185" y="387849"/>
                  <a:pt x="990600" y="358140"/>
                  <a:pt x="990600" y="358140"/>
                </a:cubicBezTo>
                <a:cubicBezTo>
                  <a:pt x="988060" y="347980"/>
                  <a:pt x="985252" y="337883"/>
                  <a:pt x="982980" y="327660"/>
                </a:cubicBezTo>
                <a:cubicBezTo>
                  <a:pt x="978046" y="305456"/>
                  <a:pt x="979375" y="282746"/>
                  <a:pt x="960120" y="266700"/>
                </a:cubicBezTo>
                <a:cubicBezTo>
                  <a:pt x="951394" y="259428"/>
                  <a:pt x="939503" y="257096"/>
                  <a:pt x="929640" y="251460"/>
                </a:cubicBezTo>
                <a:cubicBezTo>
                  <a:pt x="921689" y="246916"/>
                  <a:pt x="915283" y="239621"/>
                  <a:pt x="906780" y="236220"/>
                </a:cubicBezTo>
                <a:cubicBezTo>
                  <a:pt x="889611" y="229352"/>
                  <a:pt x="871152" y="226293"/>
                  <a:pt x="853440" y="220980"/>
                </a:cubicBezTo>
                <a:cubicBezTo>
                  <a:pt x="805078" y="206471"/>
                  <a:pt x="857456" y="217199"/>
                  <a:pt x="777240" y="205740"/>
                </a:cubicBezTo>
                <a:cubicBezTo>
                  <a:pt x="751840" y="187960"/>
                  <a:pt x="718238" y="178197"/>
                  <a:pt x="701040" y="152400"/>
                </a:cubicBezTo>
                <a:cubicBezTo>
                  <a:pt x="695960" y="144780"/>
                  <a:pt x="689896" y="137731"/>
                  <a:pt x="685800" y="129540"/>
                </a:cubicBezTo>
                <a:cubicBezTo>
                  <a:pt x="682208" y="122356"/>
                  <a:pt x="682081" y="113701"/>
                  <a:pt x="678180" y="106680"/>
                </a:cubicBezTo>
                <a:cubicBezTo>
                  <a:pt x="657885" y="70148"/>
                  <a:pt x="636270" y="52070"/>
                  <a:pt x="609600" y="381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2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눈물 방울 22"/>
          <p:cNvSpPr/>
          <p:nvPr/>
        </p:nvSpPr>
        <p:spPr>
          <a:xfrm rot="18974200">
            <a:off x="8558846" y="5647644"/>
            <a:ext cx="114976" cy="115476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46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3948413" y="1530975"/>
            <a:ext cx="2480961" cy="2480961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961663" y="3493125"/>
            <a:ext cx="1381769" cy="1381769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967838" y="1950075"/>
            <a:ext cx="2061861" cy="2061861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357" y="4204394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5401" y="5185654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7983" y="2402124"/>
            <a:ext cx="7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63409" y="2373706"/>
            <a:ext cx="7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7794" y="4573726"/>
            <a:ext cx="1463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</a:t>
            </a:r>
          </a:p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information here.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7838" y="5554986"/>
            <a:ext cx="1463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</a:t>
            </a:r>
          </a:p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information here.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07983" y="2771456"/>
            <a:ext cx="1463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</a:t>
            </a:r>
          </a:p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information here.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5846" y="2743038"/>
            <a:ext cx="1463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</a:t>
            </a:r>
          </a:p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information here.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18423" y="4573727"/>
            <a:ext cx="2287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5742" y="5121117"/>
            <a:ext cx="30133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It was from words dropped by chance that, little by little, everything was revealed to me.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99" y="4293338"/>
            <a:ext cx="2476501" cy="25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15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원호 22"/>
          <p:cNvSpPr/>
          <p:nvPr/>
        </p:nvSpPr>
        <p:spPr>
          <a:xfrm rot="5400000">
            <a:off x="1419224" y="3400424"/>
            <a:ext cx="2962275" cy="2962275"/>
          </a:xfrm>
          <a:prstGeom prst="arc">
            <a:avLst>
              <a:gd name="adj1" fmla="val 16200000"/>
              <a:gd name="adj2" fmla="val 5400000"/>
            </a:avLst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원호 23"/>
          <p:cNvSpPr/>
          <p:nvPr/>
        </p:nvSpPr>
        <p:spPr>
          <a:xfrm rot="16200000">
            <a:off x="4381499" y="1814510"/>
            <a:ext cx="2962275" cy="2962275"/>
          </a:xfrm>
          <a:prstGeom prst="arc">
            <a:avLst>
              <a:gd name="adj1" fmla="val 16200000"/>
              <a:gd name="adj2" fmla="val 5400000"/>
            </a:avLst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원호 26"/>
          <p:cNvSpPr/>
          <p:nvPr/>
        </p:nvSpPr>
        <p:spPr>
          <a:xfrm rot="16200000">
            <a:off x="-1543051" y="1940030"/>
            <a:ext cx="2962275" cy="2962275"/>
          </a:xfrm>
          <a:prstGeom prst="arc">
            <a:avLst>
              <a:gd name="adj1" fmla="val 117759"/>
              <a:gd name="adj2" fmla="val 5400000"/>
            </a:avLst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614486" y="3595686"/>
            <a:ext cx="2571750" cy="25717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571997" y="2009772"/>
            <a:ext cx="2571750" cy="25717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349741" y="3860656"/>
            <a:ext cx="2571750" cy="25717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37" name="직선 연결선 36"/>
          <p:cNvCxnSpPr>
            <a:stCxn id="27" idx="2"/>
          </p:cNvCxnSpPr>
          <p:nvPr/>
        </p:nvCxnSpPr>
        <p:spPr>
          <a:xfrm>
            <a:off x="1419224" y="3421167"/>
            <a:ext cx="0" cy="146039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4" idx="0"/>
          </p:cNvCxnSpPr>
          <p:nvPr/>
        </p:nvCxnSpPr>
        <p:spPr>
          <a:xfrm>
            <a:off x="4381499" y="3295648"/>
            <a:ext cx="0" cy="162401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0306048" y="3421168"/>
            <a:ext cx="1" cy="146039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81" y="2944025"/>
            <a:ext cx="3545328" cy="3804934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884181" y="4538285"/>
            <a:ext cx="2032361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79225" y="3975893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41692" y="2955596"/>
            <a:ext cx="2032361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 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36736" y="2393204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722794" y="5986461"/>
            <a:ext cx="842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80402" y="6432406"/>
            <a:ext cx="192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the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text here.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7343774" y="3341367"/>
            <a:ext cx="0" cy="35166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778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PLEASE, ENTER THE TITLE TEXT HERE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6145" y="1349990"/>
            <a:ext cx="6524624" cy="5117306"/>
            <a:chOff x="472316" y="1531418"/>
            <a:chExt cx="6524624" cy="5117306"/>
          </a:xfrm>
        </p:grpSpPr>
        <p:sp>
          <p:nvSpPr>
            <p:cNvPr id="4" name="모서리가 둥근 직사각형 3"/>
            <p:cNvSpPr/>
            <p:nvPr/>
          </p:nvSpPr>
          <p:spPr>
            <a:xfrm rot="2700000">
              <a:off x="2106342" y="1990210"/>
              <a:ext cx="3262366" cy="3286954"/>
            </a:xfrm>
            <a:prstGeom prst="roundRect">
              <a:avLst>
                <a:gd name="adj" fmla="val 8772"/>
              </a:avLst>
            </a:prstGeom>
            <a:solidFill>
              <a:schemeClr val="bg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997211" y="1531418"/>
              <a:ext cx="3461819" cy="4900229"/>
              <a:chOff x="1181996" y="1531418"/>
              <a:chExt cx="3461819" cy="490022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1181996" y="1538250"/>
                <a:ext cx="3461819" cy="4893397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1181996" y="1531418"/>
                <a:ext cx="3461819" cy="4867586"/>
                <a:chOff x="5826587" y="1662076"/>
                <a:chExt cx="3461819" cy="4867586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5826587" y="1662076"/>
                  <a:ext cx="3461819" cy="1617528"/>
                </a:xfrm>
                <a:prstGeom prst="rect">
                  <a:avLst/>
                </a:prstGeom>
                <a:gradFill>
                  <a:gsLst>
                    <a:gs pos="100000">
                      <a:schemeClr val="bg1">
                        <a:lumMod val="95000"/>
                        <a:alpha val="10000"/>
                      </a:schemeClr>
                    </a:gs>
                    <a:gs pos="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5826587" y="3287847"/>
                  <a:ext cx="3461819" cy="1617528"/>
                </a:xfrm>
                <a:prstGeom prst="rect">
                  <a:avLst/>
                </a:prstGeom>
                <a:gradFill>
                  <a:gsLst>
                    <a:gs pos="100000">
                      <a:schemeClr val="bg1">
                        <a:lumMod val="95000"/>
                        <a:alpha val="10000"/>
                      </a:schemeClr>
                    </a:gs>
                    <a:gs pos="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826587" y="4912134"/>
                  <a:ext cx="3461819" cy="1617528"/>
                </a:xfrm>
                <a:prstGeom prst="rect">
                  <a:avLst/>
                </a:prstGeom>
                <a:gradFill>
                  <a:gsLst>
                    <a:gs pos="100000">
                      <a:schemeClr val="bg1">
                        <a:lumMod val="95000"/>
                        <a:alpha val="18000"/>
                      </a:schemeClr>
                    </a:gs>
                    <a:gs pos="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472316" y="4083765"/>
              <a:ext cx="6524624" cy="2564959"/>
              <a:chOff x="-342899" y="4083765"/>
              <a:chExt cx="6524624" cy="2564959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-342899" y="4083765"/>
                <a:ext cx="6524624" cy="2131195"/>
                <a:chOff x="2782025" y="2839174"/>
                <a:chExt cx="5361125" cy="1751152"/>
              </a:xfrm>
              <a:solidFill>
                <a:srgbClr val="788394"/>
              </a:solidFill>
            </p:grpSpPr>
            <p:sp>
              <p:nvSpPr>
                <p:cNvPr id="9" name="직각 삼각형 8"/>
                <p:cNvSpPr/>
                <p:nvPr/>
              </p:nvSpPr>
              <p:spPr>
                <a:xfrm rot="13500000">
                  <a:off x="2782025" y="2839175"/>
                  <a:ext cx="1751151" cy="1751151"/>
                </a:xfrm>
                <a:prstGeom prst="rt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  <p:sp>
              <p:nvSpPr>
                <p:cNvPr id="10" name="직각 삼각형 9"/>
                <p:cNvSpPr/>
                <p:nvPr/>
              </p:nvSpPr>
              <p:spPr>
                <a:xfrm rot="2700000">
                  <a:off x="6391999" y="2839174"/>
                  <a:ext cx="1751151" cy="1751151"/>
                </a:xfrm>
                <a:prstGeom prst="rt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latin typeface="KT&amp;G 상상본문 M" panose="020B0600000101010101" pitchFamily="50" charset="-127"/>
                    <a:ea typeface="KT&amp;G 상상본문 M" panose="020B0600000101010101" pitchFamily="50" charset="-127"/>
                  </a:endParaRPr>
                </a:p>
              </p:txBody>
            </p:sp>
          </p:grpSp>
          <p:sp>
            <p:nvSpPr>
              <p:cNvPr id="8" name="자유형 7"/>
              <p:cNvSpPr/>
              <p:nvPr/>
            </p:nvSpPr>
            <p:spPr>
              <a:xfrm>
                <a:off x="726669" y="5064847"/>
                <a:ext cx="4393430" cy="1583877"/>
              </a:xfrm>
              <a:custGeom>
                <a:avLst/>
                <a:gdLst>
                  <a:gd name="connsiteX0" fmla="*/ 2424114 w 3609975"/>
                  <a:gd name="connsiteY0" fmla="*/ 0 h 1247776"/>
                  <a:gd name="connsiteX1" fmla="*/ 2430016 w 3609975"/>
                  <a:gd name="connsiteY1" fmla="*/ 0 h 1247776"/>
                  <a:gd name="connsiteX2" fmla="*/ 3609975 w 3609975"/>
                  <a:gd name="connsiteY2" fmla="*/ 1247776 h 1247776"/>
                  <a:gd name="connsiteX3" fmla="*/ 0 w 3609975"/>
                  <a:gd name="connsiteY3" fmla="*/ 1247776 h 1247776"/>
                  <a:gd name="connsiteX4" fmla="*/ 1178200 w 3609975"/>
                  <a:gd name="connsiteY4" fmla="*/ 1860 h 1247776"/>
                  <a:gd name="connsiteX5" fmla="*/ 1800227 w 3609975"/>
                  <a:gd name="connsiteY5" fmla="*/ 623887 h 1247776"/>
                  <a:gd name="connsiteX0" fmla="*/ 2424114 w 3609975"/>
                  <a:gd name="connsiteY0" fmla="*/ 0 h 1247776"/>
                  <a:gd name="connsiteX1" fmla="*/ 2430016 w 3609975"/>
                  <a:gd name="connsiteY1" fmla="*/ 0 h 1247776"/>
                  <a:gd name="connsiteX2" fmla="*/ 3609975 w 3609975"/>
                  <a:gd name="connsiteY2" fmla="*/ 1247776 h 1247776"/>
                  <a:gd name="connsiteX3" fmla="*/ 0 w 3609975"/>
                  <a:gd name="connsiteY3" fmla="*/ 1247776 h 1247776"/>
                  <a:gd name="connsiteX4" fmla="*/ 1168675 w 3609975"/>
                  <a:gd name="connsiteY4" fmla="*/ 1860 h 1247776"/>
                  <a:gd name="connsiteX5" fmla="*/ 1800227 w 3609975"/>
                  <a:gd name="connsiteY5" fmla="*/ 623887 h 1247776"/>
                  <a:gd name="connsiteX6" fmla="*/ 2424114 w 3609975"/>
                  <a:gd name="connsiteY6" fmla="*/ 0 h 124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09975" h="1247776">
                    <a:moveTo>
                      <a:pt x="2424114" y="0"/>
                    </a:moveTo>
                    <a:lnTo>
                      <a:pt x="2430016" y="0"/>
                    </a:lnTo>
                    <a:lnTo>
                      <a:pt x="3609975" y="1247776"/>
                    </a:lnTo>
                    <a:lnTo>
                      <a:pt x="0" y="1247776"/>
                    </a:lnTo>
                    <a:lnTo>
                      <a:pt x="1168675" y="1860"/>
                    </a:lnTo>
                    <a:lnTo>
                      <a:pt x="1800227" y="623887"/>
                    </a:lnTo>
                    <a:lnTo>
                      <a:pt x="242411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 rot="416035">
            <a:off x="6824480" y="2472194"/>
            <a:ext cx="3831121" cy="3110045"/>
            <a:chOff x="5374839" y="2633530"/>
            <a:chExt cx="3831121" cy="2657977"/>
          </a:xfrm>
        </p:grpSpPr>
        <p:grpSp>
          <p:nvGrpSpPr>
            <p:cNvPr id="17" name="그룹 16"/>
            <p:cNvGrpSpPr/>
            <p:nvPr/>
          </p:nvGrpSpPr>
          <p:grpSpPr>
            <a:xfrm>
              <a:off x="8836865" y="2633530"/>
              <a:ext cx="369095" cy="2657977"/>
              <a:chOff x="8836865" y="2633530"/>
              <a:chExt cx="369095" cy="26579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8836865" y="2633530"/>
                <a:ext cx="369095" cy="105801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 w="38100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8836865" y="4233491"/>
                <a:ext cx="369095" cy="105801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 w="38100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374839" y="2633530"/>
              <a:ext cx="369095" cy="2657977"/>
              <a:chOff x="8836865" y="2633530"/>
              <a:chExt cx="369095" cy="265797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8836865" y="2633530"/>
                <a:ext cx="369095" cy="105801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 w="38100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8836865" y="4233491"/>
                <a:ext cx="369095" cy="105801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 w="38100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KT&amp;G 상상본문 M" panose="020B0600000101010101" pitchFamily="50" charset="-127"/>
                  <a:ea typeface="KT&amp;G 상상본문 M" panose="020B0600000101010101" pitchFamily="50" charset="-127"/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 rot="416035">
            <a:off x="7025765" y="1444603"/>
            <a:ext cx="3461819" cy="4893397"/>
            <a:chOff x="5559594" y="1538250"/>
            <a:chExt cx="3461819" cy="4893397"/>
          </a:xfrm>
        </p:grpSpPr>
        <p:sp>
          <p:nvSpPr>
            <p:cNvPr id="24" name="직사각형 23"/>
            <p:cNvSpPr/>
            <p:nvPr/>
          </p:nvSpPr>
          <p:spPr>
            <a:xfrm>
              <a:off x="5559594" y="1538250"/>
              <a:ext cx="3461819" cy="489339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59594" y="1538251"/>
              <a:ext cx="3461819" cy="16175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18000"/>
                  </a:schemeClr>
                </a:gs>
                <a:gs pos="0">
                  <a:schemeClr val="tx1">
                    <a:alpha val="10000"/>
                  </a:schemeClr>
                </a:gs>
              </a:gsLst>
              <a:lin ang="54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559594" y="3164022"/>
              <a:ext cx="3461819" cy="16175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18000"/>
                  </a:schemeClr>
                </a:gs>
                <a:gs pos="0">
                  <a:schemeClr val="tx1">
                    <a:alpha val="10000"/>
                  </a:schemeClr>
                </a:gs>
              </a:gsLst>
              <a:lin ang="54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559594" y="4788309"/>
              <a:ext cx="3461819" cy="1617528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  <a:alpha val="10000"/>
                  </a:schemeClr>
                </a:gs>
                <a:gs pos="0">
                  <a:schemeClr val="tx1">
                    <a:alpha val="10000"/>
                  </a:schemeClr>
                </a:gs>
              </a:gsLst>
              <a:lin ang="5400000" scaled="0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697446" y="2025362"/>
            <a:ext cx="2742024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</a:t>
            </a:r>
          </a:p>
          <a:p>
            <a:pPr algn="ctr">
              <a:lnSpc>
                <a:spcPts val="16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was from words dropped by chance that, little by little, everything was revealed to me.</a:t>
            </a: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was from words dropped by chance that, little by little, everything was revealed to me.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451200" y="1404082"/>
            <a:ext cx="11641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 rot="416035">
            <a:off x="8390870" y="1503225"/>
            <a:ext cx="11641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rot="416035">
            <a:off x="7414653" y="2117345"/>
            <a:ext cx="2742024" cy="3580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</a:t>
            </a:r>
          </a:p>
          <a:p>
            <a:pPr algn="ctr">
              <a:lnSpc>
                <a:spcPts val="16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was from words dropped by chance that, little by little, everything was revealed to me.</a:t>
            </a: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was from words dropped by chance that, little by little, everything was revealed to me.</a:t>
            </a:r>
          </a:p>
          <a:p>
            <a:pPr algn="ctr">
              <a:lnSpc>
                <a:spcPts val="16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>
              <a:lnSpc>
                <a:spcPts val="16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It took me a long time to learn where he came from. The little prince, who asked me so many questions, never seemed to hear the ones I asked him. 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495">
            <a:off x="9413641" y="5621182"/>
            <a:ext cx="675137" cy="650171"/>
          </a:xfrm>
          <a:prstGeom prst="rect">
            <a:avLst/>
          </a:prstGeom>
          <a:effectLst>
            <a:innerShdw blurRad="482600">
              <a:prstClr val="black">
                <a:alpha val="35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23130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사용 폰트 안내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16881" y="193385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타이틀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16881" y="239038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본문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58164" y="1933852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KT&amp;G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상상본문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58164" y="2390388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KT&amp;G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상상본문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16881" y="283804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다운로드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38" name="TextBox 37">
            <a:hlinkClick r:id="rId2"/>
          </p:cNvPr>
          <p:cNvSpPr txBox="1"/>
          <p:nvPr/>
        </p:nvSpPr>
        <p:spPr>
          <a:xfrm>
            <a:off x="3558164" y="2838044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다운로드 페이지 방문하기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&gt;&gt;</a:t>
            </a:r>
            <a:endParaRPr lang="en-US" altLang="ko-KR" sz="1200" dirty="0">
              <a:solidFill>
                <a:schemeClr val="bg1"/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16881" y="380015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제작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8164" y="3800158"/>
            <a:ext cx="38988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피피티몰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*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본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피피티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테마는 폰트가 포함되어 저장되어 있습니다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. 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보시는 폰트 그대로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수정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편집 가능합니다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다른  파워포인트 제작 시에도 사용하시고 싶으실 때는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위의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다운로드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페이지에서 다운로드 후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KT&amp;G 상상제목 M" panose="02000300000000000000" pitchFamily="2" charset="-127"/>
              <a:ea typeface="KT&amp;G 상상제목 M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  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이용 하시면 됩니다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! :D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2679700" y="3606800"/>
            <a:ext cx="71056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565784" y="3112094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http://</a:t>
            </a:r>
            <a:r>
              <a:rPr lang="en-US" altLang="ko-KR" sz="900" dirty="0" err="1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www.ktng.com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/</a:t>
            </a:r>
            <a:r>
              <a:rPr lang="en-US" altLang="ko-KR" sz="900" dirty="0" err="1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sangsang?mode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=DOWN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47507" y="33680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상업적 이용 가능 무료 폰트</a:t>
            </a:r>
          </a:p>
        </p:txBody>
      </p:sp>
    </p:spTree>
    <p:extLst>
      <p:ext uri="{BB962C8B-B14F-4D97-AF65-F5344CB8AC3E}">
        <p14:creationId xmlns:p14="http://schemas.microsoft.com/office/powerpoint/2010/main" val="1838697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사용 폰트 안내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47507" y="33680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KT&amp;G 상상제목 M" panose="02000300000000000000" pitchFamily="2" charset="-127"/>
                <a:ea typeface="KT&amp;G 상상제목 M" panose="02000300000000000000" pitchFamily="2" charset="-127"/>
              </a:rPr>
              <a:t>상업적 이용 가능 허가 메일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133475"/>
            <a:ext cx="63246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22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9162" y="2465490"/>
            <a:ext cx="3019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THANK YOU</a:t>
            </a:r>
          </a:p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VERY MUCH :D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61" y="3665819"/>
            <a:ext cx="4205575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</a:t>
            </a:r>
            <a:r>
              <a:rPr lang="en-US" altLang="ko-KR" sz="105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 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162" y="39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31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사용한 </a:t>
            </a:r>
            <a:r>
              <a:rPr lang="en-US" altLang="ko-KR" dirty="0"/>
              <a:t>API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74604"/>
            <a:ext cx="5852172" cy="292608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16710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16391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704573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04254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540295" y="4854703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text.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539976" y="5347798"/>
            <a:ext cx="2566495" cy="1102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Enter a description for the text box.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ex) My secret is this. It's very simple. You only have to see it with your heart. The most important thing is invisible to the eye.</a:t>
            </a:r>
          </a:p>
        </p:txBody>
      </p:sp>
      <p:sp>
        <p:nvSpPr>
          <p:cNvPr id="50" name="Freeform 17"/>
          <p:cNvSpPr>
            <a:spLocks noEditPoints="1"/>
          </p:cNvSpPr>
          <p:nvPr/>
        </p:nvSpPr>
        <p:spPr bwMode="auto">
          <a:xfrm>
            <a:off x="4831180" y="3958093"/>
            <a:ext cx="530226" cy="530226"/>
          </a:xfrm>
          <a:custGeom>
            <a:avLst/>
            <a:gdLst>
              <a:gd name="T0" fmla="*/ 27 w 267"/>
              <a:gd name="T1" fmla="*/ 54 h 267"/>
              <a:gd name="T2" fmla="*/ 0 w 267"/>
              <a:gd name="T3" fmla="*/ 54 h 267"/>
              <a:gd name="T4" fmla="*/ 0 w 267"/>
              <a:gd name="T5" fmla="*/ 240 h 267"/>
              <a:gd name="T6" fmla="*/ 27 w 267"/>
              <a:gd name="T7" fmla="*/ 267 h 267"/>
              <a:gd name="T8" fmla="*/ 214 w 267"/>
              <a:gd name="T9" fmla="*/ 267 h 267"/>
              <a:gd name="T10" fmla="*/ 214 w 267"/>
              <a:gd name="T11" fmla="*/ 240 h 267"/>
              <a:gd name="T12" fmla="*/ 27 w 267"/>
              <a:gd name="T13" fmla="*/ 240 h 267"/>
              <a:gd name="T14" fmla="*/ 27 w 267"/>
              <a:gd name="T15" fmla="*/ 54 h 267"/>
              <a:gd name="T16" fmla="*/ 27 w 267"/>
              <a:gd name="T17" fmla="*/ 54 h 267"/>
              <a:gd name="T18" fmla="*/ 240 w 267"/>
              <a:gd name="T19" fmla="*/ 0 h 267"/>
              <a:gd name="T20" fmla="*/ 80 w 267"/>
              <a:gd name="T21" fmla="*/ 0 h 267"/>
              <a:gd name="T22" fmla="*/ 54 w 267"/>
              <a:gd name="T23" fmla="*/ 27 h 267"/>
              <a:gd name="T24" fmla="*/ 54 w 267"/>
              <a:gd name="T25" fmla="*/ 187 h 267"/>
              <a:gd name="T26" fmla="*/ 80 w 267"/>
              <a:gd name="T27" fmla="*/ 214 h 267"/>
              <a:gd name="T28" fmla="*/ 240 w 267"/>
              <a:gd name="T29" fmla="*/ 214 h 267"/>
              <a:gd name="T30" fmla="*/ 267 w 267"/>
              <a:gd name="T31" fmla="*/ 187 h 267"/>
              <a:gd name="T32" fmla="*/ 267 w 267"/>
              <a:gd name="T33" fmla="*/ 27 h 267"/>
              <a:gd name="T34" fmla="*/ 240 w 267"/>
              <a:gd name="T35" fmla="*/ 0 h 267"/>
              <a:gd name="T36" fmla="*/ 240 w 267"/>
              <a:gd name="T37" fmla="*/ 0 h 267"/>
              <a:gd name="T38" fmla="*/ 227 w 267"/>
              <a:gd name="T39" fmla="*/ 120 h 267"/>
              <a:gd name="T40" fmla="*/ 94 w 267"/>
              <a:gd name="T41" fmla="*/ 120 h 267"/>
              <a:gd name="T42" fmla="*/ 94 w 267"/>
              <a:gd name="T43" fmla="*/ 94 h 267"/>
              <a:gd name="T44" fmla="*/ 227 w 267"/>
              <a:gd name="T45" fmla="*/ 94 h 267"/>
              <a:gd name="T46" fmla="*/ 227 w 267"/>
              <a:gd name="T47" fmla="*/ 120 h 267"/>
              <a:gd name="T48" fmla="*/ 227 w 267"/>
              <a:gd name="T49" fmla="*/ 120 h 267"/>
              <a:gd name="T50" fmla="*/ 174 w 267"/>
              <a:gd name="T51" fmla="*/ 174 h 267"/>
              <a:gd name="T52" fmla="*/ 94 w 267"/>
              <a:gd name="T53" fmla="*/ 174 h 267"/>
              <a:gd name="T54" fmla="*/ 94 w 267"/>
              <a:gd name="T55" fmla="*/ 147 h 267"/>
              <a:gd name="T56" fmla="*/ 174 w 267"/>
              <a:gd name="T57" fmla="*/ 147 h 267"/>
              <a:gd name="T58" fmla="*/ 174 w 267"/>
              <a:gd name="T59" fmla="*/ 174 h 267"/>
              <a:gd name="T60" fmla="*/ 174 w 267"/>
              <a:gd name="T61" fmla="*/ 174 h 267"/>
              <a:gd name="T62" fmla="*/ 227 w 267"/>
              <a:gd name="T63" fmla="*/ 67 h 267"/>
              <a:gd name="T64" fmla="*/ 94 w 267"/>
              <a:gd name="T65" fmla="*/ 67 h 267"/>
              <a:gd name="T66" fmla="*/ 94 w 267"/>
              <a:gd name="T67" fmla="*/ 40 h 267"/>
              <a:gd name="T68" fmla="*/ 227 w 267"/>
              <a:gd name="T69" fmla="*/ 40 h 267"/>
              <a:gd name="T70" fmla="*/ 227 w 267"/>
              <a:gd name="T71" fmla="*/ 67 h 267"/>
              <a:gd name="T72" fmla="*/ 227 w 267"/>
              <a:gd name="T73" fmla="*/ 6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7" h="267"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27" y="120"/>
                </a:moveTo>
                <a:lnTo>
                  <a:pt x="94" y="120"/>
                </a:lnTo>
                <a:lnTo>
                  <a:pt x="94" y="94"/>
                </a:lnTo>
                <a:lnTo>
                  <a:pt x="227" y="94"/>
                </a:lnTo>
                <a:lnTo>
                  <a:pt x="227" y="120"/>
                </a:lnTo>
                <a:lnTo>
                  <a:pt x="227" y="120"/>
                </a:lnTo>
                <a:close/>
                <a:moveTo>
                  <a:pt x="174" y="174"/>
                </a:moveTo>
                <a:lnTo>
                  <a:pt x="94" y="174"/>
                </a:lnTo>
                <a:lnTo>
                  <a:pt x="94" y="147"/>
                </a:lnTo>
                <a:lnTo>
                  <a:pt x="174" y="147"/>
                </a:lnTo>
                <a:lnTo>
                  <a:pt x="174" y="174"/>
                </a:lnTo>
                <a:lnTo>
                  <a:pt x="174" y="174"/>
                </a:lnTo>
                <a:close/>
                <a:moveTo>
                  <a:pt x="227" y="67"/>
                </a:moveTo>
                <a:lnTo>
                  <a:pt x="94" y="67"/>
                </a:lnTo>
                <a:lnTo>
                  <a:pt x="94" y="40"/>
                </a:lnTo>
                <a:lnTo>
                  <a:pt x="227" y="40"/>
                </a:lnTo>
                <a:lnTo>
                  <a:pt x="227" y="67"/>
                </a:lnTo>
                <a:lnTo>
                  <a:pt x="227" y="67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1" name="Freeform 9"/>
          <p:cNvSpPr>
            <a:spLocks noEditPoints="1"/>
          </p:cNvSpPr>
          <p:nvPr/>
        </p:nvSpPr>
        <p:spPr bwMode="auto">
          <a:xfrm>
            <a:off x="8666902" y="3958093"/>
            <a:ext cx="530226" cy="530226"/>
          </a:xfrm>
          <a:custGeom>
            <a:avLst/>
            <a:gdLst>
              <a:gd name="T0" fmla="*/ 27 w 267"/>
              <a:gd name="T1" fmla="*/ 54 h 267"/>
              <a:gd name="T2" fmla="*/ 0 w 267"/>
              <a:gd name="T3" fmla="*/ 54 h 267"/>
              <a:gd name="T4" fmla="*/ 0 w 267"/>
              <a:gd name="T5" fmla="*/ 240 h 267"/>
              <a:gd name="T6" fmla="*/ 27 w 267"/>
              <a:gd name="T7" fmla="*/ 267 h 267"/>
              <a:gd name="T8" fmla="*/ 214 w 267"/>
              <a:gd name="T9" fmla="*/ 267 h 267"/>
              <a:gd name="T10" fmla="*/ 214 w 267"/>
              <a:gd name="T11" fmla="*/ 240 h 267"/>
              <a:gd name="T12" fmla="*/ 27 w 267"/>
              <a:gd name="T13" fmla="*/ 240 h 267"/>
              <a:gd name="T14" fmla="*/ 27 w 267"/>
              <a:gd name="T15" fmla="*/ 54 h 267"/>
              <a:gd name="T16" fmla="*/ 27 w 267"/>
              <a:gd name="T17" fmla="*/ 54 h 267"/>
              <a:gd name="T18" fmla="*/ 240 w 267"/>
              <a:gd name="T19" fmla="*/ 0 h 267"/>
              <a:gd name="T20" fmla="*/ 80 w 267"/>
              <a:gd name="T21" fmla="*/ 0 h 267"/>
              <a:gd name="T22" fmla="*/ 54 w 267"/>
              <a:gd name="T23" fmla="*/ 27 h 267"/>
              <a:gd name="T24" fmla="*/ 54 w 267"/>
              <a:gd name="T25" fmla="*/ 187 h 267"/>
              <a:gd name="T26" fmla="*/ 80 w 267"/>
              <a:gd name="T27" fmla="*/ 214 h 267"/>
              <a:gd name="T28" fmla="*/ 240 w 267"/>
              <a:gd name="T29" fmla="*/ 214 h 267"/>
              <a:gd name="T30" fmla="*/ 267 w 267"/>
              <a:gd name="T31" fmla="*/ 187 h 267"/>
              <a:gd name="T32" fmla="*/ 267 w 267"/>
              <a:gd name="T33" fmla="*/ 27 h 267"/>
              <a:gd name="T34" fmla="*/ 240 w 267"/>
              <a:gd name="T35" fmla="*/ 0 h 267"/>
              <a:gd name="T36" fmla="*/ 240 w 267"/>
              <a:gd name="T37" fmla="*/ 0 h 267"/>
              <a:gd name="T38" fmla="*/ 227 w 267"/>
              <a:gd name="T39" fmla="*/ 120 h 267"/>
              <a:gd name="T40" fmla="*/ 174 w 267"/>
              <a:gd name="T41" fmla="*/ 120 h 267"/>
              <a:gd name="T42" fmla="*/ 174 w 267"/>
              <a:gd name="T43" fmla="*/ 174 h 267"/>
              <a:gd name="T44" fmla="*/ 147 w 267"/>
              <a:gd name="T45" fmla="*/ 174 h 267"/>
              <a:gd name="T46" fmla="*/ 147 w 267"/>
              <a:gd name="T47" fmla="*/ 120 h 267"/>
              <a:gd name="T48" fmla="*/ 94 w 267"/>
              <a:gd name="T49" fmla="*/ 120 h 267"/>
              <a:gd name="T50" fmla="*/ 94 w 267"/>
              <a:gd name="T51" fmla="*/ 94 h 267"/>
              <a:gd name="T52" fmla="*/ 147 w 267"/>
              <a:gd name="T53" fmla="*/ 94 h 267"/>
              <a:gd name="T54" fmla="*/ 147 w 267"/>
              <a:gd name="T55" fmla="*/ 40 h 267"/>
              <a:gd name="T56" fmla="*/ 174 w 267"/>
              <a:gd name="T57" fmla="*/ 40 h 267"/>
              <a:gd name="T58" fmla="*/ 174 w 267"/>
              <a:gd name="T59" fmla="*/ 94 h 267"/>
              <a:gd name="T60" fmla="*/ 227 w 267"/>
              <a:gd name="T61" fmla="*/ 94 h 267"/>
              <a:gd name="T62" fmla="*/ 227 w 267"/>
              <a:gd name="T63" fmla="*/ 120 h 267"/>
              <a:gd name="T64" fmla="*/ 227 w 267"/>
              <a:gd name="T65" fmla="*/ 12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7" h="267"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27" y="120"/>
                </a:moveTo>
                <a:lnTo>
                  <a:pt x="174" y="120"/>
                </a:lnTo>
                <a:lnTo>
                  <a:pt x="174" y="174"/>
                </a:lnTo>
                <a:lnTo>
                  <a:pt x="147" y="174"/>
                </a:lnTo>
                <a:lnTo>
                  <a:pt x="147" y="120"/>
                </a:lnTo>
                <a:lnTo>
                  <a:pt x="94" y="120"/>
                </a:lnTo>
                <a:lnTo>
                  <a:pt x="94" y="94"/>
                </a:lnTo>
                <a:lnTo>
                  <a:pt x="147" y="94"/>
                </a:lnTo>
                <a:lnTo>
                  <a:pt x="147" y="40"/>
                </a:lnTo>
                <a:lnTo>
                  <a:pt x="174" y="40"/>
                </a:lnTo>
                <a:lnTo>
                  <a:pt x="174" y="94"/>
                </a:lnTo>
                <a:lnTo>
                  <a:pt x="227" y="94"/>
                </a:lnTo>
                <a:lnTo>
                  <a:pt x="227" y="120"/>
                </a:lnTo>
                <a:lnTo>
                  <a:pt x="227" y="12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>
            <a:off x="1039465" y="3958093"/>
            <a:ext cx="530226" cy="530226"/>
          </a:xfrm>
          <a:custGeom>
            <a:avLst/>
            <a:gdLst>
              <a:gd name="T0" fmla="*/ 240 w 267"/>
              <a:gd name="T1" fmla="*/ 0 h 267"/>
              <a:gd name="T2" fmla="*/ 80 w 267"/>
              <a:gd name="T3" fmla="*/ 0 h 267"/>
              <a:gd name="T4" fmla="*/ 54 w 267"/>
              <a:gd name="T5" fmla="*/ 27 h 267"/>
              <a:gd name="T6" fmla="*/ 54 w 267"/>
              <a:gd name="T7" fmla="*/ 187 h 267"/>
              <a:gd name="T8" fmla="*/ 80 w 267"/>
              <a:gd name="T9" fmla="*/ 214 h 267"/>
              <a:gd name="T10" fmla="*/ 240 w 267"/>
              <a:gd name="T11" fmla="*/ 214 h 267"/>
              <a:gd name="T12" fmla="*/ 267 w 267"/>
              <a:gd name="T13" fmla="*/ 187 h 267"/>
              <a:gd name="T14" fmla="*/ 267 w 267"/>
              <a:gd name="T15" fmla="*/ 27 h 267"/>
              <a:gd name="T16" fmla="*/ 240 w 267"/>
              <a:gd name="T17" fmla="*/ 0 h 267"/>
              <a:gd name="T18" fmla="*/ 240 w 267"/>
              <a:gd name="T19" fmla="*/ 0 h 267"/>
              <a:gd name="T20" fmla="*/ 214 w 267"/>
              <a:gd name="T21" fmla="*/ 67 h 267"/>
              <a:gd name="T22" fmla="*/ 174 w 267"/>
              <a:gd name="T23" fmla="*/ 67 h 267"/>
              <a:gd name="T24" fmla="*/ 174 w 267"/>
              <a:gd name="T25" fmla="*/ 140 h 267"/>
              <a:gd name="T26" fmla="*/ 140 w 267"/>
              <a:gd name="T27" fmla="*/ 174 h 267"/>
              <a:gd name="T28" fmla="*/ 107 w 267"/>
              <a:gd name="T29" fmla="*/ 140 h 267"/>
              <a:gd name="T30" fmla="*/ 140 w 267"/>
              <a:gd name="T31" fmla="*/ 107 h 267"/>
              <a:gd name="T32" fmla="*/ 160 w 267"/>
              <a:gd name="T33" fmla="*/ 114 h 267"/>
              <a:gd name="T34" fmla="*/ 160 w 267"/>
              <a:gd name="T35" fmla="*/ 40 h 267"/>
              <a:gd name="T36" fmla="*/ 214 w 267"/>
              <a:gd name="T37" fmla="*/ 40 h 267"/>
              <a:gd name="T38" fmla="*/ 214 w 267"/>
              <a:gd name="T39" fmla="*/ 67 h 267"/>
              <a:gd name="T40" fmla="*/ 214 w 267"/>
              <a:gd name="T41" fmla="*/ 67 h 267"/>
              <a:gd name="T42" fmla="*/ 27 w 267"/>
              <a:gd name="T43" fmla="*/ 54 h 267"/>
              <a:gd name="T44" fmla="*/ 0 w 267"/>
              <a:gd name="T45" fmla="*/ 54 h 267"/>
              <a:gd name="T46" fmla="*/ 0 w 267"/>
              <a:gd name="T47" fmla="*/ 240 h 267"/>
              <a:gd name="T48" fmla="*/ 27 w 267"/>
              <a:gd name="T49" fmla="*/ 267 h 267"/>
              <a:gd name="T50" fmla="*/ 214 w 267"/>
              <a:gd name="T51" fmla="*/ 267 h 267"/>
              <a:gd name="T52" fmla="*/ 214 w 267"/>
              <a:gd name="T53" fmla="*/ 240 h 267"/>
              <a:gd name="T54" fmla="*/ 27 w 267"/>
              <a:gd name="T55" fmla="*/ 240 h 267"/>
              <a:gd name="T56" fmla="*/ 27 w 267"/>
              <a:gd name="T57" fmla="*/ 54 h 267"/>
              <a:gd name="T58" fmla="*/ 27 w 267"/>
              <a:gd name="T59" fmla="*/ 54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67" h="267">
                <a:moveTo>
                  <a:pt x="240" y="0"/>
                </a:moveTo>
                <a:lnTo>
                  <a:pt x="80" y="0"/>
                </a:lnTo>
                <a:cubicBezTo>
                  <a:pt x="66" y="0"/>
                  <a:pt x="54" y="12"/>
                  <a:pt x="54" y="27"/>
                </a:cubicBezTo>
                <a:lnTo>
                  <a:pt x="54" y="187"/>
                </a:lnTo>
                <a:cubicBezTo>
                  <a:pt x="54" y="202"/>
                  <a:pt x="66" y="214"/>
                  <a:pt x="80" y="214"/>
                </a:cubicBezTo>
                <a:lnTo>
                  <a:pt x="240" y="214"/>
                </a:lnTo>
                <a:cubicBezTo>
                  <a:pt x="255" y="214"/>
                  <a:pt x="267" y="202"/>
                  <a:pt x="267" y="187"/>
                </a:cubicBezTo>
                <a:lnTo>
                  <a:pt x="267" y="27"/>
                </a:lnTo>
                <a:cubicBezTo>
                  <a:pt x="267" y="12"/>
                  <a:pt x="255" y="0"/>
                  <a:pt x="240" y="0"/>
                </a:cubicBezTo>
                <a:lnTo>
                  <a:pt x="240" y="0"/>
                </a:lnTo>
                <a:close/>
                <a:moveTo>
                  <a:pt x="214" y="67"/>
                </a:moveTo>
                <a:lnTo>
                  <a:pt x="174" y="67"/>
                </a:lnTo>
                <a:lnTo>
                  <a:pt x="174" y="140"/>
                </a:lnTo>
                <a:cubicBezTo>
                  <a:pt x="174" y="159"/>
                  <a:pt x="159" y="174"/>
                  <a:pt x="140" y="174"/>
                </a:cubicBezTo>
                <a:cubicBezTo>
                  <a:pt x="122" y="174"/>
                  <a:pt x="107" y="159"/>
                  <a:pt x="107" y="140"/>
                </a:cubicBezTo>
                <a:cubicBezTo>
                  <a:pt x="107" y="122"/>
                  <a:pt x="122" y="107"/>
                  <a:pt x="140" y="107"/>
                </a:cubicBezTo>
                <a:cubicBezTo>
                  <a:pt x="148" y="107"/>
                  <a:pt x="155" y="110"/>
                  <a:pt x="160" y="114"/>
                </a:cubicBezTo>
                <a:lnTo>
                  <a:pt x="160" y="40"/>
                </a:lnTo>
                <a:lnTo>
                  <a:pt x="214" y="40"/>
                </a:lnTo>
                <a:lnTo>
                  <a:pt x="214" y="67"/>
                </a:lnTo>
                <a:lnTo>
                  <a:pt x="214" y="67"/>
                </a:lnTo>
                <a:close/>
                <a:moveTo>
                  <a:pt x="27" y="54"/>
                </a:moveTo>
                <a:lnTo>
                  <a:pt x="0" y="54"/>
                </a:ln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214" y="267"/>
                </a:lnTo>
                <a:lnTo>
                  <a:pt x="214" y="240"/>
                </a:lnTo>
                <a:lnTo>
                  <a:pt x="27" y="240"/>
                </a:lnTo>
                <a:lnTo>
                  <a:pt x="27" y="54"/>
                </a:lnTo>
                <a:lnTo>
                  <a:pt x="27" y="5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8539976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704254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916391" y="4674216"/>
            <a:ext cx="251460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70602" y="4000635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주소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API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95290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31012" y="4000635"/>
            <a:ext cx="1434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87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목표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481" name="그림 14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1839137"/>
            <a:ext cx="6156960" cy="3466874"/>
          </a:xfrm>
          <a:prstGeom prst="rect">
            <a:avLst/>
          </a:prstGeom>
        </p:spPr>
      </p:pic>
      <p:sp>
        <p:nvSpPr>
          <p:cNvPr id="395" name="TextBox 394"/>
          <p:cNvSpPr txBox="1"/>
          <p:nvPr/>
        </p:nvSpPr>
        <p:spPr>
          <a:xfrm>
            <a:off x="8241722" y="14814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9072302" y="395232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UX/UI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2191653" y="2982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Server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0" name="직사각형 399"/>
          <p:cNvSpPr/>
          <p:nvPr/>
        </p:nvSpPr>
        <p:spPr>
          <a:xfrm>
            <a:off x="8241723" y="1839137"/>
            <a:ext cx="2798078" cy="29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Oracle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을 활용한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Database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관리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1" name="직사각형 400"/>
          <p:cNvSpPr/>
          <p:nvPr/>
        </p:nvSpPr>
        <p:spPr>
          <a:xfrm>
            <a:off x="9072303" y="4309973"/>
            <a:ext cx="2798078" cy="290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Bootstrap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을 활용한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UX,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최적화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402" name="직사각형 401"/>
          <p:cNvSpPr/>
          <p:nvPr/>
        </p:nvSpPr>
        <p:spPr>
          <a:xfrm>
            <a:off x="221191" y="3340560"/>
            <a:ext cx="279807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Apache Tomcat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JSP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활용한 서버 연결 및 동적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웹페이지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생성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1483" name="꺾인 연결선 1482"/>
          <p:cNvCxnSpPr>
            <a:cxnSpLocks/>
            <a:endCxn id="397" idx="3"/>
          </p:cNvCxnSpPr>
          <p:nvPr/>
        </p:nvCxnSpPr>
        <p:spPr>
          <a:xfrm rot="10800000">
            <a:off x="3017520" y="3167574"/>
            <a:ext cx="711522" cy="4422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꺾인 연결선 1488"/>
          <p:cNvCxnSpPr>
            <a:stCxn id="395" idx="1"/>
          </p:cNvCxnSpPr>
          <p:nvPr/>
        </p:nvCxnSpPr>
        <p:spPr>
          <a:xfrm rot="10800000" flipV="1">
            <a:off x="6675120" y="1666150"/>
            <a:ext cx="1566602" cy="167292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1" name="꺾인 연결선 1490"/>
          <p:cNvCxnSpPr>
            <a:stCxn id="396" idx="1"/>
          </p:cNvCxnSpPr>
          <p:nvPr/>
        </p:nvCxnSpPr>
        <p:spPr>
          <a:xfrm rot="10800000" flipV="1">
            <a:off x="8830820" y="4136986"/>
            <a:ext cx="241482" cy="473114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/>
          <p:cNvCxnSpPr/>
          <p:nvPr/>
        </p:nvCxnSpPr>
        <p:spPr>
          <a:xfrm>
            <a:off x="3967951" y="5417088"/>
            <a:ext cx="4604549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5FAB9F-50F9-E247-9052-DD96E0811C97}"/>
              </a:ext>
            </a:extLst>
          </p:cNvPr>
          <p:cNvSpPr/>
          <p:nvPr/>
        </p:nvSpPr>
        <p:spPr>
          <a:xfrm>
            <a:off x="219442" y="3832027"/>
            <a:ext cx="279807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JQuery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/JSTL/JSON/AJAX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활용한 동기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비동기 페이지 처리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02A06-CCFA-FA42-B653-ADBC79737E2A}"/>
              </a:ext>
            </a:extLst>
          </p:cNvPr>
          <p:cNvSpPr/>
          <p:nvPr/>
        </p:nvSpPr>
        <p:spPr>
          <a:xfrm>
            <a:off x="8241723" y="2094471"/>
            <a:ext cx="279807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Mybatis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와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SpringMVC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Pattern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을 활용한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Database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와 뷰 페이지 연결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95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4287978-9588-464A-A824-4E3720E458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3" y="918230"/>
            <a:ext cx="2432714" cy="4629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사용한 </a:t>
            </a:r>
            <a:r>
              <a:rPr lang="en-US" altLang="ko-KR" dirty="0"/>
              <a:t>API</a:t>
            </a:r>
            <a:endParaRPr lang="ko-KR" altLang="en-US" dirty="0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33876" y="6176820"/>
            <a:ext cx="16954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kakao</a:t>
            </a:r>
            <a:endParaRPr lang="en-US" altLang="ko-KR" sz="1100" dirty="0">
              <a:solidFill>
                <a:schemeClr val="bg2">
                  <a:lumMod val="1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39439" y="5764922"/>
            <a:ext cx="12843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도로명주소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API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62676" y="6176819"/>
            <a:ext cx="16954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kakao</a:t>
            </a:r>
            <a:endParaRPr lang="en-US" altLang="ko-KR" sz="1100" dirty="0">
              <a:solidFill>
                <a:schemeClr val="bg2">
                  <a:lumMod val="10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8352" y="5764921"/>
            <a:ext cx="1164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카카오 맵 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API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809793-90D7-164B-88A2-48BD1510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92" y="706730"/>
            <a:ext cx="4899836" cy="52120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4DF980-3F59-344F-92FA-FF0ABA2EC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22" y="1310620"/>
            <a:ext cx="4149382" cy="40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9162" y="2987107"/>
            <a:ext cx="234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감사합니다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161" y="3665819"/>
            <a:ext cx="4205575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What makes the desert beautiful, is that somewhere in hides a well</a:t>
            </a:r>
            <a:r>
              <a:rPr lang="en-US" altLang="ko-KR" sz="1050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. 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162" y="39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PPT MALL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32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1783581" y="1104255"/>
            <a:ext cx="3515493" cy="3515493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044707" y="3493124"/>
            <a:ext cx="1957951" cy="1957951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760848" y="1371705"/>
            <a:ext cx="2921633" cy="2921633"/>
          </a:xfrm>
          <a:custGeom>
            <a:avLst/>
            <a:gdLst>
              <a:gd name="connsiteX0" fmla="*/ 1308100 w 2616200"/>
              <a:gd name="connsiteY0" fmla="*/ 309562 h 2616200"/>
              <a:gd name="connsiteX1" fmla="*/ 309562 w 2616200"/>
              <a:gd name="connsiteY1" fmla="*/ 1308100 h 2616200"/>
              <a:gd name="connsiteX2" fmla="*/ 1308100 w 2616200"/>
              <a:gd name="connsiteY2" fmla="*/ 2306638 h 2616200"/>
              <a:gd name="connsiteX3" fmla="*/ 2306638 w 2616200"/>
              <a:gd name="connsiteY3" fmla="*/ 1308100 h 2616200"/>
              <a:gd name="connsiteX4" fmla="*/ 1308100 w 2616200"/>
              <a:gd name="connsiteY4" fmla="*/ 309562 h 2616200"/>
              <a:gd name="connsiteX5" fmla="*/ 1238251 w 2616200"/>
              <a:gd name="connsiteY5" fmla="*/ 0 h 2616200"/>
              <a:gd name="connsiteX6" fmla="*/ 1377949 w 2616200"/>
              <a:gd name="connsiteY6" fmla="*/ 0 h 2616200"/>
              <a:gd name="connsiteX7" fmla="*/ 1412875 w 2616200"/>
              <a:gd name="connsiteY7" fmla="*/ 34926 h 2616200"/>
              <a:gd name="connsiteX8" fmla="*/ 1412875 w 2616200"/>
              <a:gd name="connsiteY8" fmla="*/ 214840 h 2616200"/>
              <a:gd name="connsiteX9" fmla="*/ 1420421 w 2616200"/>
              <a:gd name="connsiteY9" fmla="*/ 215221 h 2616200"/>
              <a:gd name="connsiteX10" fmla="*/ 1442679 w 2616200"/>
              <a:gd name="connsiteY10" fmla="*/ 218981 h 2616200"/>
              <a:gd name="connsiteX11" fmla="*/ 1482465 w 2616200"/>
              <a:gd name="connsiteY11" fmla="*/ 223389 h 2616200"/>
              <a:gd name="connsiteX12" fmla="*/ 1489852 w 2616200"/>
              <a:gd name="connsiteY12" fmla="*/ 224975 h 2616200"/>
              <a:gd name="connsiteX13" fmla="*/ 1536417 w 2616200"/>
              <a:gd name="connsiteY13" fmla="*/ 51190 h 2616200"/>
              <a:gd name="connsiteX14" fmla="*/ 1579193 w 2616200"/>
              <a:gd name="connsiteY14" fmla="*/ 26494 h 2616200"/>
              <a:gd name="connsiteX15" fmla="*/ 1714130 w 2616200"/>
              <a:gd name="connsiteY15" fmla="*/ 62651 h 2616200"/>
              <a:gd name="connsiteX16" fmla="*/ 1738827 w 2616200"/>
              <a:gd name="connsiteY16" fmla="*/ 105427 h 2616200"/>
              <a:gd name="connsiteX17" fmla="*/ 1692289 w 2616200"/>
              <a:gd name="connsiteY17" fmla="*/ 279106 h 2616200"/>
              <a:gd name="connsiteX18" fmla="*/ 1699577 w 2616200"/>
              <a:gd name="connsiteY18" fmla="*/ 281353 h 2616200"/>
              <a:gd name="connsiteX19" fmla="*/ 1763883 w 2616200"/>
              <a:gd name="connsiteY19" fmla="*/ 309112 h 2616200"/>
              <a:gd name="connsiteX20" fmla="*/ 1853950 w 2616200"/>
              <a:gd name="connsiteY20" fmla="*/ 153112 h 2616200"/>
              <a:gd name="connsiteX21" fmla="*/ 1901660 w 2616200"/>
              <a:gd name="connsiteY21" fmla="*/ 140328 h 2616200"/>
              <a:gd name="connsiteX22" fmla="*/ 2022641 w 2616200"/>
              <a:gd name="connsiteY22" fmla="*/ 210176 h 2616200"/>
              <a:gd name="connsiteX23" fmla="*/ 2035425 w 2616200"/>
              <a:gd name="connsiteY23" fmla="*/ 257886 h 2616200"/>
              <a:gd name="connsiteX24" fmla="*/ 1945631 w 2616200"/>
              <a:gd name="connsiteY24" fmla="*/ 413414 h 2616200"/>
              <a:gd name="connsiteX25" fmla="*/ 1946054 w 2616200"/>
              <a:gd name="connsiteY25" fmla="*/ 413665 h 2616200"/>
              <a:gd name="connsiteX26" fmla="*/ 1955665 w 2616200"/>
              <a:gd name="connsiteY26" fmla="*/ 421747 h 2616200"/>
              <a:gd name="connsiteX27" fmla="*/ 1983117 w 2616200"/>
              <a:gd name="connsiteY27" fmla="*/ 441043 h 2616200"/>
              <a:gd name="connsiteX28" fmla="*/ 2006691 w 2616200"/>
              <a:gd name="connsiteY28" fmla="*/ 461335 h 2616200"/>
              <a:gd name="connsiteX29" fmla="*/ 2134283 w 2616200"/>
              <a:gd name="connsiteY29" fmla="*/ 333743 h 2616200"/>
              <a:gd name="connsiteX30" fmla="*/ 2183676 w 2616200"/>
              <a:gd name="connsiteY30" fmla="*/ 333743 h 2616200"/>
              <a:gd name="connsiteX31" fmla="*/ 2282457 w 2616200"/>
              <a:gd name="connsiteY31" fmla="*/ 432524 h 2616200"/>
              <a:gd name="connsiteX32" fmla="*/ 2282458 w 2616200"/>
              <a:gd name="connsiteY32" fmla="*/ 481917 h 2616200"/>
              <a:gd name="connsiteX33" fmla="*/ 2154791 w 2616200"/>
              <a:gd name="connsiteY33" fmla="*/ 609584 h 2616200"/>
              <a:gd name="connsiteX34" fmla="*/ 2183075 w 2616200"/>
              <a:gd name="connsiteY34" fmla="*/ 645513 h 2616200"/>
              <a:gd name="connsiteX35" fmla="*/ 2192774 w 2616200"/>
              <a:gd name="connsiteY35" fmla="*/ 656701 h 2616200"/>
              <a:gd name="connsiteX36" fmla="*/ 2197354 w 2616200"/>
              <a:gd name="connsiteY36" fmla="*/ 663649 h 2616200"/>
              <a:gd name="connsiteX37" fmla="*/ 2202469 w 2616200"/>
              <a:gd name="connsiteY37" fmla="*/ 670148 h 2616200"/>
              <a:gd name="connsiteX38" fmla="*/ 2202753 w 2616200"/>
              <a:gd name="connsiteY38" fmla="*/ 670588 h 2616200"/>
              <a:gd name="connsiteX39" fmla="*/ 2358314 w 2616200"/>
              <a:gd name="connsiteY39" fmla="*/ 580775 h 2616200"/>
              <a:gd name="connsiteX40" fmla="*/ 2406023 w 2616200"/>
              <a:gd name="connsiteY40" fmla="*/ 593559 h 2616200"/>
              <a:gd name="connsiteX41" fmla="*/ 2475873 w 2616200"/>
              <a:gd name="connsiteY41" fmla="*/ 714541 h 2616200"/>
              <a:gd name="connsiteX42" fmla="*/ 2463088 w 2616200"/>
              <a:gd name="connsiteY42" fmla="*/ 762251 h 2616200"/>
              <a:gd name="connsiteX43" fmla="*/ 2307527 w 2616200"/>
              <a:gd name="connsiteY43" fmla="*/ 852064 h 2616200"/>
              <a:gd name="connsiteX44" fmla="*/ 2307768 w 2616200"/>
              <a:gd name="connsiteY44" fmla="*/ 852530 h 2616200"/>
              <a:gd name="connsiteX45" fmla="*/ 2307970 w 2616200"/>
              <a:gd name="connsiteY45" fmla="*/ 853039 h 2616200"/>
              <a:gd name="connsiteX46" fmla="*/ 2310337 w 2616200"/>
              <a:gd name="connsiteY46" fmla="*/ 857624 h 2616200"/>
              <a:gd name="connsiteX47" fmla="*/ 2314639 w 2616200"/>
              <a:gd name="connsiteY47" fmla="*/ 869720 h 2616200"/>
              <a:gd name="connsiteX48" fmla="*/ 2336378 w 2616200"/>
              <a:gd name="connsiteY48" fmla="*/ 924103 h 2616200"/>
              <a:gd name="connsiteX49" fmla="*/ 2510774 w 2616200"/>
              <a:gd name="connsiteY49" fmla="*/ 877374 h 2616200"/>
              <a:gd name="connsiteX50" fmla="*/ 2553550 w 2616200"/>
              <a:gd name="connsiteY50" fmla="*/ 902070 h 2616200"/>
              <a:gd name="connsiteX51" fmla="*/ 2589706 w 2616200"/>
              <a:gd name="connsiteY51" fmla="*/ 1037008 h 2616200"/>
              <a:gd name="connsiteX52" fmla="*/ 2565010 w 2616200"/>
              <a:gd name="connsiteY52" fmla="*/ 1079783 h 2616200"/>
              <a:gd name="connsiteX53" fmla="*/ 2390716 w 2616200"/>
              <a:gd name="connsiteY53" fmla="*/ 1126485 h 2616200"/>
              <a:gd name="connsiteX54" fmla="*/ 2396502 w 2616200"/>
              <a:gd name="connsiteY54" fmla="*/ 1157047 h 2616200"/>
              <a:gd name="connsiteX55" fmla="*/ 2399508 w 2616200"/>
              <a:gd name="connsiteY55" fmla="*/ 1190714 h 2616200"/>
              <a:gd name="connsiteX56" fmla="*/ 2401661 w 2616200"/>
              <a:gd name="connsiteY56" fmla="*/ 1202711 h 2616200"/>
              <a:gd name="connsiteX57" fmla="*/ 2401690 w 2616200"/>
              <a:gd name="connsiteY57" fmla="*/ 1203325 h 2616200"/>
              <a:gd name="connsiteX58" fmla="*/ 2581274 w 2616200"/>
              <a:gd name="connsiteY58" fmla="*/ 1203325 h 2616200"/>
              <a:gd name="connsiteX59" fmla="*/ 2616200 w 2616200"/>
              <a:gd name="connsiteY59" fmla="*/ 1238251 h 2616200"/>
              <a:gd name="connsiteX60" fmla="*/ 2616200 w 2616200"/>
              <a:gd name="connsiteY60" fmla="*/ 1377949 h 2616200"/>
              <a:gd name="connsiteX61" fmla="*/ 2581274 w 2616200"/>
              <a:gd name="connsiteY61" fmla="*/ 1412876 h 2616200"/>
              <a:gd name="connsiteX62" fmla="*/ 2400520 w 2616200"/>
              <a:gd name="connsiteY62" fmla="*/ 1412875 h 2616200"/>
              <a:gd name="connsiteX63" fmla="*/ 2394852 w 2616200"/>
              <a:gd name="connsiteY63" fmla="*/ 1464034 h 2616200"/>
              <a:gd name="connsiteX64" fmla="*/ 2393992 w 2616200"/>
              <a:gd name="connsiteY64" fmla="*/ 1475398 h 2616200"/>
              <a:gd name="connsiteX65" fmla="*/ 2393190 w 2616200"/>
              <a:gd name="connsiteY65" fmla="*/ 1479032 h 2616200"/>
              <a:gd name="connsiteX66" fmla="*/ 2392811 w 2616200"/>
              <a:gd name="connsiteY66" fmla="*/ 1482465 h 2616200"/>
              <a:gd name="connsiteX67" fmla="*/ 2391226 w 2616200"/>
              <a:gd name="connsiteY67" fmla="*/ 1489852 h 2616200"/>
              <a:gd name="connsiteX68" fmla="*/ 2565010 w 2616200"/>
              <a:gd name="connsiteY68" fmla="*/ 1536417 h 2616200"/>
              <a:gd name="connsiteX69" fmla="*/ 2589706 w 2616200"/>
              <a:gd name="connsiteY69" fmla="*/ 1579192 h 2616200"/>
              <a:gd name="connsiteX70" fmla="*/ 2553549 w 2616200"/>
              <a:gd name="connsiteY70" fmla="*/ 1714130 h 2616200"/>
              <a:gd name="connsiteX71" fmla="*/ 2510775 w 2616200"/>
              <a:gd name="connsiteY71" fmla="*/ 1738827 h 2616200"/>
              <a:gd name="connsiteX72" fmla="*/ 2336990 w 2616200"/>
              <a:gd name="connsiteY72" fmla="*/ 1692262 h 2616200"/>
              <a:gd name="connsiteX73" fmla="*/ 2334669 w 2616200"/>
              <a:gd name="connsiteY73" fmla="*/ 1699452 h 2616200"/>
              <a:gd name="connsiteX74" fmla="*/ 2322900 w 2616200"/>
              <a:gd name="connsiteY74" fmla="*/ 1726290 h 2616200"/>
              <a:gd name="connsiteX75" fmla="*/ 2315036 w 2616200"/>
              <a:gd name="connsiteY75" fmla="*/ 1747988 h 2616200"/>
              <a:gd name="connsiteX76" fmla="*/ 2306896 w 2616200"/>
              <a:gd name="connsiteY76" fmla="*/ 1763771 h 2616200"/>
              <a:gd name="connsiteX77" fmla="*/ 2463089 w 2616200"/>
              <a:gd name="connsiteY77" fmla="*/ 1853949 h 2616200"/>
              <a:gd name="connsiteX78" fmla="*/ 2475873 w 2616200"/>
              <a:gd name="connsiteY78" fmla="*/ 1901659 h 2616200"/>
              <a:gd name="connsiteX79" fmla="*/ 2406024 w 2616200"/>
              <a:gd name="connsiteY79" fmla="*/ 2022641 h 2616200"/>
              <a:gd name="connsiteX80" fmla="*/ 2358314 w 2616200"/>
              <a:gd name="connsiteY80" fmla="*/ 2035425 h 2616200"/>
              <a:gd name="connsiteX81" fmla="*/ 2201876 w 2616200"/>
              <a:gd name="connsiteY81" fmla="*/ 1945105 h 2616200"/>
              <a:gd name="connsiteX82" fmla="*/ 2175158 w 2616200"/>
              <a:gd name="connsiteY82" fmla="*/ 1983117 h 2616200"/>
              <a:gd name="connsiteX83" fmla="*/ 2154866 w 2616200"/>
              <a:gd name="connsiteY83" fmla="*/ 2006691 h 2616200"/>
              <a:gd name="connsiteX84" fmla="*/ 2282457 w 2616200"/>
              <a:gd name="connsiteY84" fmla="*/ 2134282 h 2616200"/>
              <a:gd name="connsiteX85" fmla="*/ 2282457 w 2616200"/>
              <a:gd name="connsiteY85" fmla="*/ 2183675 h 2616200"/>
              <a:gd name="connsiteX86" fmla="*/ 2183676 w 2616200"/>
              <a:gd name="connsiteY86" fmla="*/ 2282457 h 2616200"/>
              <a:gd name="connsiteX87" fmla="*/ 2134283 w 2616200"/>
              <a:gd name="connsiteY87" fmla="*/ 2282457 h 2616200"/>
              <a:gd name="connsiteX88" fmla="*/ 2006616 w 2616200"/>
              <a:gd name="connsiteY88" fmla="*/ 2154791 h 2616200"/>
              <a:gd name="connsiteX89" fmla="*/ 1993361 w 2616200"/>
              <a:gd name="connsiteY89" fmla="*/ 2165225 h 2616200"/>
              <a:gd name="connsiteX90" fmla="*/ 1975904 w 2616200"/>
              <a:gd name="connsiteY90" fmla="*/ 2180437 h 2616200"/>
              <a:gd name="connsiteX91" fmla="*/ 1963258 w 2616200"/>
              <a:gd name="connsiteY91" fmla="*/ 2188924 h 2616200"/>
              <a:gd name="connsiteX92" fmla="*/ 1946053 w 2616200"/>
              <a:gd name="connsiteY92" fmla="*/ 2202469 h 2616200"/>
              <a:gd name="connsiteX93" fmla="*/ 1945612 w 2616200"/>
              <a:gd name="connsiteY93" fmla="*/ 2202752 h 2616200"/>
              <a:gd name="connsiteX94" fmla="*/ 2035426 w 2616200"/>
              <a:gd name="connsiteY94" fmla="*/ 2358314 h 2616200"/>
              <a:gd name="connsiteX95" fmla="*/ 2022641 w 2616200"/>
              <a:gd name="connsiteY95" fmla="*/ 2406023 h 2616200"/>
              <a:gd name="connsiteX96" fmla="*/ 1901659 w 2616200"/>
              <a:gd name="connsiteY96" fmla="*/ 2475873 h 2616200"/>
              <a:gd name="connsiteX97" fmla="*/ 1853950 w 2616200"/>
              <a:gd name="connsiteY97" fmla="*/ 2463088 h 2616200"/>
              <a:gd name="connsiteX98" fmla="*/ 1764136 w 2616200"/>
              <a:gd name="connsiteY98" fmla="*/ 2307527 h 2616200"/>
              <a:gd name="connsiteX99" fmla="*/ 1763670 w 2616200"/>
              <a:gd name="connsiteY99" fmla="*/ 2307768 h 2616200"/>
              <a:gd name="connsiteX100" fmla="*/ 1749340 w 2616200"/>
              <a:gd name="connsiteY100" fmla="*/ 2313496 h 2616200"/>
              <a:gd name="connsiteX101" fmla="*/ 1735705 w 2616200"/>
              <a:gd name="connsiteY101" fmla="*/ 2320320 h 2616200"/>
              <a:gd name="connsiteX102" fmla="*/ 1694972 w 2616200"/>
              <a:gd name="connsiteY102" fmla="*/ 2335229 h 2616200"/>
              <a:gd name="connsiteX103" fmla="*/ 1692098 w 2616200"/>
              <a:gd name="connsiteY103" fmla="*/ 2336378 h 2616200"/>
              <a:gd name="connsiteX104" fmla="*/ 1738827 w 2616200"/>
              <a:gd name="connsiteY104" fmla="*/ 2510774 h 2616200"/>
              <a:gd name="connsiteX105" fmla="*/ 1714130 w 2616200"/>
              <a:gd name="connsiteY105" fmla="*/ 2553549 h 2616200"/>
              <a:gd name="connsiteX106" fmla="*/ 1579192 w 2616200"/>
              <a:gd name="connsiteY106" fmla="*/ 2589706 h 2616200"/>
              <a:gd name="connsiteX107" fmla="*/ 1536417 w 2616200"/>
              <a:gd name="connsiteY107" fmla="*/ 2565010 h 2616200"/>
              <a:gd name="connsiteX108" fmla="*/ 1489715 w 2616200"/>
              <a:gd name="connsiteY108" fmla="*/ 2390716 h 2616200"/>
              <a:gd name="connsiteX109" fmla="*/ 1459153 w 2616200"/>
              <a:gd name="connsiteY109" fmla="*/ 2396502 h 2616200"/>
              <a:gd name="connsiteX110" fmla="*/ 1436487 w 2616200"/>
              <a:gd name="connsiteY110" fmla="*/ 2398527 h 2616200"/>
              <a:gd name="connsiteX111" fmla="*/ 1420420 w 2616200"/>
              <a:gd name="connsiteY111" fmla="*/ 2400979 h 2616200"/>
              <a:gd name="connsiteX112" fmla="*/ 1412876 w 2616200"/>
              <a:gd name="connsiteY112" fmla="*/ 2401359 h 2616200"/>
              <a:gd name="connsiteX113" fmla="*/ 1412875 w 2616200"/>
              <a:gd name="connsiteY113" fmla="*/ 2581274 h 2616200"/>
              <a:gd name="connsiteX114" fmla="*/ 1377950 w 2616200"/>
              <a:gd name="connsiteY114" fmla="*/ 2616200 h 2616200"/>
              <a:gd name="connsiteX115" fmla="*/ 1238251 w 2616200"/>
              <a:gd name="connsiteY115" fmla="*/ 2616200 h 2616200"/>
              <a:gd name="connsiteX116" fmla="*/ 1203325 w 2616200"/>
              <a:gd name="connsiteY116" fmla="*/ 2581274 h 2616200"/>
              <a:gd name="connsiteX117" fmla="*/ 1203326 w 2616200"/>
              <a:gd name="connsiteY117" fmla="*/ 2401360 h 2616200"/>
              <a:gd name="connsiteX118" fmla="*/ 1195780 w 2616200"/>
              <a:gd name="connsiteY118" fmla="*/ 2400979 h 2616200"/>
              <a:gd name="connsiteX119" fmla="*/ 1173519 w 2616200"/>
              <a:gd name="connsiteY119" fmla="*/ 2397218 h 2616200"/>
              <a:gd name="connsiteX120" fmla="*/ 1133736 w 2616200"/>
              <a:gd name="connsiteY120" fmla="*/ 2392811 h 2616200"/>
              <a:gd name="connsiteX121" fmla="*/ 1126349 w 2616200"/>
              <a:gd name="connsiteY121" fmla="*/ 2391225 h 2616200"/>
              <a:gd name="connsiteX122" fmla="*/ 1079784 w 2616200"/>
              <a:gd name="connsiteY122" fmla="*/ 2565010 h 2616200"/>
              <a:gd name="connsiteX123" fmla="*/ 1037008 w 2616200"/>
              <a:gd name="connsiteY123" fmla="*/ 2589706 h 2616200"/>
              <a:gd name="connsiteX124" fmla="*/ 902070 w 2616200"/>
              <a:gd name="connsiteY124" fmla="*/ 2553549 h 2616200"/>
              <a:gd name="connsiteX125" fmla="*/ 877374 w 2616200"/>
              <a:gd name="connsiteY125" fmla="*/ 2510775 h 2616200"/>
              <a:gd name="connsiteX126" fmla="*/ 923911 w 2616200"/>
              <a:gd name="connsiteY126" fmla="*/ 2337094 h 2616200"/>
              <a:gd name="connsiteX127" fmla="*/ 916624 w 2616200"/>
              <a:gd name="connsiteY127" fmla="*/ 2334847 h 2616200"/>
              <a:gd name="connsiteX128" fmla="*/ 852319 w 2616200"/>
              <a:gd name="connsiteY128" fmla="*/ 2307088 h 2616200"/>
              <a:gd name="connsiteX129" fmla="*/ 762251 w 2616200"/>
              <a:gd name="connsiteY129" fmla="*/ 2463089 h 2616200"/>
              <a:gd name="connsiteX130" fmla="*/ 714541 w 2616200"/>
              <a:gd name="connsiteY130" fmla="*/ 2475872 h 2616200"/>
              <a:gd name="connsiteX131" fmla="*/ 593559 w 2616200"/>
              <a:gd name="connsiteY131" fmla="*/ 2406024 h 2616200"/>
              <a:gd name="connsiteX132" fmla="*/ 580775 w 2616200"/>
              <a:gd name="connsiteY132" fmla="*/ 2358314 h 2616200"/>
              <a:gd name="connsiteX133" fmla="*/ 670569 w 2616200"/>
              <a:gd name="connsiteY133" fmla="*/ 2202786 h 2616200"/>
              <a:gd name="connsiteX134" fmla="*/ 670146 w 2616200"/>
              <a:gd name="connsiteY134" fmla="*/ 2202535 h 2616200"/>
              <a:gd name="connsiteX135" fmla="*/ 660534 w 2616200"/>
              <a:gd name="connsiteY135" fmla="*/ 2194451 h 2616200"/>
              <a:gd name="connsiteX136" fmla="*/ 633083 w 2616200"/>
              <a:gd name="connsiteY136" fmla="*/ 2175158 h 2616200"/>
              <a:gd name="connsiteX137" fmla="*/ 609509 w 2616200"/>
              <a:gd name="connsiteY137" fmla="*/ 2154866 h 2616200"/>
              <a:gd name="connsiteX138" fmla="*/ 481917 w 2616200"/>
              <a:gd name="connsiteY138" fmla="*/ 2282458 h 2616200"/>
              <a:gd name="connsiteX139" fmla="*/ 432525 w 2616200"/>
              <a:gd name="connsiteY139" fmla="*/ 2282457 h 2616200"/>
              <a:gd name="connsiteX140" fmla="*/ 333743 w 2616200"/>
              <a:gd name="connsiteY140" fmla="*/ 2183676 h 2616200"/>
              <a:gd name="connsiteX141" fmla="*/ 333743 w 2616200"/>
              <a:gd name="connsiteY141" fmla="*/ 2134283 h 2616200"/>
              <a:gd name="connsiteX142" fmla="*/ 461409 w 2616200"/>
              <a:gd name="connsiteY142" fmla="*/ 2006616 h 2616200"/>
              <a:gd name="connsiteX143" fmla="*/ 433124 w 2616200"/>
              <a:gd name="connsiteY143" fmla="*/ 1970687 h 2616200"/>
              <a:gd name="connsiteX144" fmla="*/ 423426 w 2616200"/>
              <a:gd name="connsiteY144" fmla="*/ 1959499 h 2616200"/>
              <a:gd name="connsiteX145" fmla="*/ 418847 w 2616200"/>
              <a:gd name="connsiteY145" fmla="*/ 1952551 h 2616200"/>
              <a:gd name="connsiteX146" fmla="*/ 413731 w 2616200"/>
              <a:gd name="connsiteY146" fmla="*/ 1946052 h 2616200"/>
              <a:gd name="connsiteX147" fmla="*/ 413448 w 2616200"/>
              <a:gd name="connsiteY147" fmla="*/ 1945612 h 2616200"/>
              <a:gd name="connsiteX148" fmla="*/ 257886 w 2616200"/>
              <a:gd name="connsiteY148" fmla="*/ 2035424 h 2616200"/>
              <a:gd name="connsiteX149" fmla="*/ 210177 w 2616200"/>
              <a:gd name="connsiteY149" fmla="*/ 2022641 h 2616200"/>
              <a:gd name="connsiteX150" fmla="*/ 140327 w 2616200"/>
              <a:gd name="connsiteY150" fmla="*/ 1901659 h 2616200"/>
              <a:gd name="connsiteX151" fmla="*/ 153112 w 2616200"/>
              <a:gd name="connsiteY151" fmla="*/ 1853949 h 2616200"/>
              <a:gd name="connsiteX152" fmla="*/ 308673 w 2616200"/>
              <a:gd name="connsiteY152" fmla="*/ 1764136 h 2616200"/>
              <a:gd name="connsiteX153" fmla="*/ 308432 w 2616200"/>
              <a:gd name="connsiteY153" fmla="*/ 1763670 h 2616200"/>
              <a:gd name="connsiteX154" fmla="*/ 308229 w 2616200"/>
              <a:gd name="connsiteY154" fmla="*/ 1763163 h 2616200"/>
              <a:gd name="connsiteX155" fmla="*/ 305863 w 2616200"/>
              <a:gd name="connsiteY155" fmla="*/ 1758577 h 2616200"/>
              <a:gd name="connsiteX156" fmla="*/ 301561 w 2616200"/>
              <a:gd name="connsiteY156" fmla="*/ 1746480 h 2616200"/>
              <a:gd name="connsiteX157" fmla="*/ 279822 w 2616200"/>
              <a:gd name="connsiteY157" fmla="*/ 1692097 h 2616200"/>
              <a:gd name="connsiteX158" fmla="*/ 105426 w 2616200"/>
              <a:gd name="connsiteY158" fmla="*/ 1738827 h 2616200"/>
              <a:gd name="connsiteX159" fmla="*/ 62651 w 2616200"/>
              <a:gd name="connsiteY159" fmla="*/ 1714130 h 2616200"/>
              <a:gd name="connsiteX160" fmla="*/ 26494 w 2616200"/>
              <a:gd name="connsiteY160" fmla="*/ 1579192 h 2616200"/>
              <a:gd name="connsiteX161" fmla="*/ 51190 w 2616200"/>
              <a:gd name="connsiteY161" fmla="*/ 1536417 h 2616200"/>
              <a:gd name="connsiteX162" fmla="*/ 225484 w 2616200"/>
              <a:gd name="connsiteY162" fmla="*/ 1489715 h 2616200"/>
              <a:gd name="connsiteX163" fmla="*/ 219698 w 2616200"/>
              <a:gd name="connsiteY163" fmla="*/ 1459153 h 2616200"/>
              <a:gd name="connsiteX164" fmla="*/ 216692 w 2616200"/>
              <a:gd name="connsiteY164" fmla="*/ 1425485 h 2616200"/>
              <a:gd name="connsiteX165" fmla="*/ 214539 w 2616200"/>
              <a:gd name="connsiteY165" fmla="*/ 1413489 h 2616200"/>
              <a:gd name="connsiteX166" fmla="*/ 214510 w 2616200"/>
              <a:gd name="connsiteY166" fmla="*/ 1412875 h 2616200"/>
              <a:gd name="connsiteX167" fmla="*/ 34926 w 2616200"/>
              <a:gd name="connsiteY167" fmla="*/ 1412875 h 2616200"/>
              <a:gd name="connsiteX168" fmla="*/ 0 w 2616200"/>
              <a:gd name="connsiteY168" fmla="*/ 1377949 h 2616200"/>
              <a:gd name="connsiteX169" fmla="*/ 0 w 2616200"/>
              <a:gd name="connsiteY169" fmla="*/ 1238251 h 2616200"/>
              <a:gd name="connsiteX170" fmla="*/ 34926 w 2616200"/>
              <a:gd name="connsiteY170" fmla="*/ 1203325 h 2616200"/>
              <a:gd name="connsiteX171" fmla="*/ 215680 w 2616200"/>
              <a:gd name="connsiteY171" fmla="*/ 1203325 h 2616200"/>
              <a:gd name="connsiteX172" fmla="*/ 221349 w 2616200"/>
              <a:gd name="connsiteY172" fmla="*/ 1152160 h 2616200"/>
              <a:gd name="connsiteX173" fmla="*/ 222208 w 2616200"/>
              <a:gd name="connsiteY173" fmla="*/ 1140802 h 2616200"/>
              <a:gd name="connsiteX174" fmla="*/ 223009 w 2616200"/>
              <a:gd name="connsiteY174" fmla="*/ 1137170 h 2616200"/>
              <a:gd name="connsiteX175" fmla="*/ 223389 w 2616200"/>
              <a:gd name="connsiteY175" fmla="*/ 1133735 h 2616200"/>
              <a:gd name="connsiteX176" fmla="*/ 224975 w 2616200"/>
              <a:gd name="connsiteY176" fmla="*/ 1126349 h 2616200"/>
              <a:gd name="connsiteX177" fmla="*/ 51190 w 2616200"/>
              <a:gd name="connsiteY177" fmla="*/ 1079784 h 2616200"/>
              <a:gd name="connsiteX178" fmla="*/ 26494 w 2616200"/>
              <a:gd name="connsiteY178" fmla="*/ 1037008 h 2616200"/>
              <a:gd name="connsiteX179" fmla="*/ 62651 w 2616200"/>
              <a:gd name="connsiteY179" fmla="*/ 902070 h 2616200"/>
              <a:gd name="connsiteX180" fmla="*/ 105425 w 2616200"/>
              <a:gd name="connsiteY180" fmla="*/ 877373 h 2616200"/>
              <a:gd name="connsiteX181" fmla="*/ 279210 w 2616200"/>
              <a:gd name="connsiteY181" fmla="*/ 923939 h 2616200"/>
              <a:gd name="connsiteX182" fmla="*/ 281531 w 2616200"/>
              <a:gd name="connsiteY182" fmla="*/ 916750 h 2616200"/>
              <a:gd name="connsiteX183" fmla="*/ 293301 w 2616200"/>
              <a:gd name="connsiteY183" fmla="*/ 889909 h 2616200"/>
              <a:gd name="connsiteX184" fmla="*/ 301164 w 2616200"/>
              <a:gd name="connsiteY184" fmla="*/ 868212 h 2616200"/>
              <a:gd name="connsiteX185" fmla="*/ 309305 w 2616200"/>
              <a:gd name="connsiteY185" fmla="*/ 852430 h 2616200"/>
              <a:gd name="connsiteX186" fmla="*/ 153111 w 2616200"/>
              <a:gd name="connsiteY186" fmla="*/ 762251 h 2616200"/>
              <a:gd name="connsiteX187" fmla="*/ 140328 w 2616200"/>
              <a:gd name="connsiteY187" fmla="*/ 714541 h 2616200"/>
              <a:gd name="connsiteX188" fmla="*/ 210176 w 2616200"/>
              <a:gd name="connsiteY188" fmla="*/ 593559 h 2616200"/>
              <a:gd name="connsiteX189" fmla="*/ 257886 w 2616200"/>
              <a:gd name="connsiteY189" fmla="*/ 580775 h 2616200"/>
              <a:gd name="connsiteX190" fmla="*/ 414324 w 2616200"/>
              <a:gd name="connsiteY190" fmla="*/ 671095 h 2616200"/>
              <a:gd name="connsiteX191" fmla="*/ 441043 w 2616200"/>
              <a:gd name="connsiteY191" fmla="*/ 633083 h 2616200"/>
              <a:gd name="connsiteX192" fmla="*/ 461335 w 2616200"/>
              <a:gd name="connsiteY192" fmla="*/ 609509 h 2616200"/>
              <a:gd name="connsiteX193" fmla="*/ 333743 w 2616200"/>
              <a:gd name="connsiteY193" fmla="*/ 481917 h 2616200"/>
              <a:gd name="connsiteX194" fmla="*/ 333743 w 2616200"/>
              <a:gd name="connsiteY194" fmla="*/ 432525 h 2616200"/>
              <a:gd name="connsiteX195" fmla="*/ 432525 w 2616200"/>
              <a:gd name="connsiteY195" fmla="*/ 333743 h 2616200"/>
              <a:gd name="connsiteX196" fmla="*/ 481917 w 2616200"/>
              <a:gd name="connsiteY196" fmla="*/ 333742 h 2616200"/>
              <a:gd name="connsiteX197" fmla="*/ 609584 w 2616200"/>
              <a:gd name="connsiteY197" fmla="*/ 461409 h 2616200"/>
              <a:gd name="connsiteX198" fmla="*/ 622841 w 2616200"/>
              <a:gd name="connsiteY198" fmla="*/ 450973 h 2616200"/>
              <a:gd name="connsiteX199" fmla="*/ 640296 w 2616200"/>
              <a:gd name="connsiteY199" fmla="*/ 435763 h 2616200"/>
              <a:gd name="connsiteX200" fmla="*/ 652941 w 2616200"/>
              <a:gd name="connsiteY200" fmla="*/ 427276 h 2616200"/>
              <a:gd name="connsiteX201" fmla="*/ 670148 w 2616200"/>
              <a:gd name="connsiteY201" fmla="*/ 413731 h 2616200"/>
              <a:gd name="connsiteX202" fmla="*/ 670588 w 2616200"/>
              <a:gd name="connsiteY202" fmla="*/ 413448 h 2616200"/>
              <a:gd name="connsiteX203" fmla="*/ 580775 w 2616200"/>
              <a:gd name="connsiteY203" fmla="*/ 257886 h 2616200"/>
              <a:gd name="connsiteX204" fmla="*/ 593559 w 2616200"/>
              <a:gd name="connsiteY204" fmla="*/ 210177 h 2616200"/>
              <a:gd name="connsiteX205" fmla="*/ 714541 w 2616200"/>
              <a:gd name="connsiteY205" fmla="*/ 140327 h 2616200"/>
              <a:gd name="connsiteX206" fmla="*/ 762251 w 2616200"/>
              <a:gd name="connsiteY206" fmla="*/ 153111 h 2616200"/>
              <a:gd name="connsiteX207" fmla="*/ 852064 w 2616200"/>
              <a:gd name="connsiteY207" fmla="*/ 308673 h 2616200"/>
              <a:gd name="connsiteX208" fmla="*/ 852530 w 2616200"/>
              <a:gd name="connsiteY208" fmla="*/ 308432 h 2616200"/>
              <a:gd name="connsiteX209" fmla="*/ 866862 w 2616200"/>
              <a:gd name="connsiteY209" fmla="*/ 302704 h 2616200"/>
              <a:gd name="connsiteX210" fmla="*/ 880495 w 2616200"/>
              <a:gd name="connsiteY210" fmla="*/ 295880 h 2616200"/>
              <a:gd name="connsiteX211" fmla="*/ 921230 w 2616200"/>
              <a:gd name="connsiteY211" fmla="*/ 280970 h 2616200"/>
              <a:gd name="connsiteX212" fmla="*/ 924103 w 2616200"/>
              <a:gd name="connsiteY212" fmla="*/ 279822 h 2616200"/>
              <a:gd name="connsiteX213" fmla="*/ 877374 w 2616200"/>
              <a:gd name="connsiteY213" fmla="*/ 105426 h 2616200"/>
              <a:gd name="connsiteX214" fmla="*/ 902070 w 2616200"/>
              <a:gd name="connsiteY214" fmla="*/ 62651 h 2616200"/>
              <a:gd name="connsiteX215" fmla="*/ 1037008 w 2616200"/>
              <a:gd name="connsiteY215" fmla="*/ 26494 h 2616200"/>
              <a:gd name="connsiteX216" fmla="*/ 1079783 w 2616200"/>
              <a:gd name="connsiteY216" fmla="*/ 51191 h 2616200"/>
              <a:gd name="connsiteX217" fmla="*/ 1126485 w 2616200"/>
              <a:gd name="connsiteY217" fmla="*/ 225484 h 2616200"/>
              <a:gd name="connsiteX218" fmla="*/ 1157047 w 2616200"/>
              <a:gd name="connsiteY218" fmla="*/ 219698 h 2616200"/>
              <a:gd name="connsiteX219" fmla="*/ 1179714 w 2616200"/>
              <a:gd name="connsiteY219" fmla="*/ 217673 h 2616200"/>
              <a:gd name="connsiteX220" fmla="*/ 1195780 w 2616200"/>
              <a:gd name="connsiteY220" fmla="*/ 215222 h 2616200"/>
              <a:gd name="connsiteX221" fmla="*/ 1203325 w 2616200"/>
              <a:gd name="connsiteY221" fmla="*/ 214841 h 2616200"/>
              <a:gd name="connsiteX222" fmla="*/ 1203326 w 2616200"/>
              <a:gd name="connsiteY222" fmla="*/ 34926 h 2616200"/>
              <a:gd name="connsiteX223" fmla="*/ 1238251 w 2616200"/>
              <a:gd name="connsiteY223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2616200" h="2616200">
                <a:moveTo>
                  <a:pt x="1308100" y="309562"/>
                </a:moveTo>
                <a:cubicBezTo>
                  <a:pt x="756623" y="309562"/>
                  <a:pt x="309562" y="756623"/>
                  <a:pt x="309562" y="1308100"/>
                </a:cubicBezTo>
                <a:cubicBezTo>
                  <a:pt x="309562" y="1859577"/>
                  <a:pt x="756623" y="2306638"/>
                  <a:pt x="1308100" y="2306638"/>
                </a:cubicBezTo>
                <a:cubicBezTo>
                  <a:pt x="1859577" y="2306638"/>
                  <a:pt x="2306638" y="1859577"/>
                  <a:pt x="2306638" y="1308100"/>
                </a:cubicBezTo>
                <a:cubicBezTo>
                  <a:pt x="2306638" y="756623"/>
                  <a:pt x="1859577" y="309562"/>
                  <a:pt x="1308100" y="309562"/>
                </a:cubicBezTo>
                <a:close/>
                <a:moveTo>
                  <a:pt x="1238251" y="0"/>
                </a:moveTo>
                <a:lnTo>
                  <a:pt x="1377949" y="0"/>
                </a:lnTo>
                <a:cubicBezTo>
                  <a:pt x="1397238" y="0"/>
                  <a:pt x="1412875" y="15637"/>
                  <a:pt x="1412875" y="34926"/>
                </a:cubicBezTo>
                <a:lnTo>
                  <a:pt x="1412875" y="214840"/>
                </a:lnTo>
                <a:lnTo>
                  <a:pt x="1420421" y="215221"/>
                </a:lnTo>
                <a:lnTo>
                  <a:pt x="1442679" y="218981"/>
                </a:lnTo>
                <a:lnTo>
                  <a:pt x="1482465" y="223389"/>
                </a:lnTo>
                <a:lnTo>
                  <a:pt x="1489852" y="224975"/>
                </a:lnTo>
                <a:lnTo>
                  <a:pt x="1536417" y="51190"/>
                </a:lnTo>
                <a:cubicBezTo>
                  <a:pt x="1541410" y="32559"/>
                  <a:pt x="1560560" y="21502"/>
                  <a:pt x="1579193" y="26494"/>
                </a:cubicBezTo>
                <a:lnTo>
                  <a:pt x="1714130" y="62651"/>
                </a:lnTo>
                <a:cubicBezTo>
                  <a:pt x="1732762" y="67643"/>
                  <a:pt x="1743819" y="86795"/>
                  <a:pt x="1738827" y="105427"/>
                </a:cubicBezTo>
                <a:lnTo>
                  <a:pt x="1692289" y="279106"/>
                </a:lnTo>
                <a:lnTo>
                  <a:pt x="1699577" y="281353"/>
                </a:lnTo>
                <a:lnTo>
                  <a:pt x="1763883" y="309112"/>
                </a:lnTo>
                <a:lnTo>
                  <a:pt x="1853950" y="153112"/>
                </a:lnTo>
                <a:cubicBezTo>
                  <a:pt x="1863594" y="136407"/>
                  <a:pt x="1884954" y="130684"/>
                  <a:pt x="1901660" y="140328"/>
                </a:cubicBezTo>
                <a:lnTo>
                  <a:pt x="2022641" y="210176"/>
                </a:lnTo>
                <a:cubicBezTo>
                  <a:pt x="2039346" y="219822"/>
                  <a:pt x="2045069" y="241182"/>
                  <a:pt x="2035425" y="257886"/>
                </a:cubicBezTo>
                <a:lnTo>
                  <a:pt x="1945631" y="413414"/>
                </a:lnTo>
                <a:lnTo>
                  <a:pt x="1946054" y="413665"/>
                </a:lnTo>
                <a:lnTo>
                  <a:pt x="1955665" y="421747"/>
                </a:lnTo>
                <a:lnTo>
                  <a:pt x="1983117" y="441043"/>
                </a:lnTo>
                <a:lnTo>
                  <a:pt x="2006691" y="461335"/>
                </a:lnTo>
                <a:lnTo>
                  <a:pt x="2134283" y="333743"/>
                </a:lnTo>
                <a:cubicBezTo>
                  <a:pt x="2147922" y="320104"/>
                  <a:pt x="2170037" y="320103"/>
                  <a:pt x="2183676" y="333743"/>
                </a:cubicBezTo>
                <a:lnTo>
                  <a:pt x="2282457" y="432524"/>
                </a:lnTo>
                <a:cubicBezTo>
                  <a:pt x="2296097" y="446164"/>
                  <a:pt x="2296096" y="468278"/>
                  <a:pt x="2282458" y="481917"/>
                </a:cubicBezTo>
                <a:lnTo>
                  <a:pt x="2154791" y="609584"/>
                </a:lnTo>
                <a:lnTo>
                  <a:pt x="2183075" y="645513"/>
                </a:lnTo>
                <a:lnTo>
                  <a:pt x="2192774" y="656701"/>
                </a:lnTo>
                <a:lnTo>
                  <a:pt x="2197354" y="663649"/>
                </a:lnTo>
                <a:lnTo>
                  <a:pt x="2202469" y="670148"/>
                </a:lnTo>
                <a:lnTo>
                  <a:pt x="2202753" y="670588"/>
                </a:lnTo>
                <a:lnTo>
                  <a:pt x="2358314" y="580775"/>
                </a:lnTo>
                <a:cubicBezTo>
                  <a:pt x="2375019" y="571131"/>
                  <a:pt x="2396379" y="576854"/>
                  <a:pt x="2406023" y="593559"/>
                </a:cubicBezTo>
                <a:lnTo>
                  <a:pt x="2475873" y="714541"/>
                </a:lnTo>
                <a:cubicBezTo>
                  <a:pt x="2485517" y="731245"/>
                  <a:pt x="2479793" y="752607"/>
                  <a:pt x="2463088" y="762251"/>
                </a:cubicBezTo>
                <a:lnTo>
                  <a:pt x="2307527" y="852064"/>
                </a:lnTo>
                <a:lnTo>
                  <a:pt x="2307768" y="852530"/>
                </a:lnTo>
                <a:lnTo>
                  <a:pt x="2307970" y="853039"/>
                </a:lnTo>
                <a:lnTo>
                  <a:pt x="2310337" y="857624"/>
                </a:lnTo>
                <a:lnTo>
                  <a:pt x="2314639" y="869720"/>
                </a:lnTo>
                <a:lnTo>
                  <a:pt x="2336378" y="924103"/>
                </a:lnTo>
                <a:lnTo>
                  <a:pt x="2510774" y="877374"/>
                </a:lnTo>
                <a:cubicBezTo>
                  <a:pt x="2529406" y="872381"/>
                  <a:pt x="2548557" y="883438"/>
                  <a:pt x="2553550" y="902070"/>
                </a:cubicBezTo>
                <a:lnTo>
                  <a:pt x="2589706" y="1037008"/>
                </a:lnTo>
                <a:cubicBezTo>
                  <a:pt x="2594698" y="1055640"/>
                  <a:pt x="2583641" y="1074791"/>
                  <a:pt x="2565010" y="1079783"/>
                </a:cubicBezTo>
                <a:lnTo>
                  <a:pt x="2390716" y="1126485"/>
                </a:lnTo>
                <a:lnTo>
                  <a:pt x="2396502" y="1157047"/>
                </a:lnTo>
                <a:lnTo>
                  <a:pt x="2399508" y="1190714"/>
                </a:lnTo>
                <a:lnTo>
                  <a:pt x="2401661" y="1202711"/>
                </a:lnTo>
                <a:lnTo>
                  <a:pt x="2401690" y="1203325"/>
                </a:lnTo>
                <a:lnTo>
                  <a:pt x="2581274" y="1203325"/>
                </a:lnTo>
                <a:cubicBezTo>
                  <a:pt x="2600563" y="1203325"/>
                  <a:pt x="2616200" y="1218962"/>
                  <a:pt x="2616200" y="1238251"/>
                </a:cubicBezTo>
                <a:lnTo>
                  <a:pt x="2616200" y="1377949"/>
                </a:lnTo>
                <a:cubicBezTo>
                  <a:pt x="2616200" y="1397238"/>
                  <a:pt x="2600564" y="1412875"/>
                  <a:pt x="2581274" y="1412876"/>
                </a:cubicBezTo>
                <a:lnTo>
                  <a:pt x="2400520" y="1412875"/>
                </a:lnTo>
                <a:lnTo>
                  <a:pt x="2394852" y="1464034"/>
                </a:lnTo>
                <a:lnTo>
                  <a:pt x="2393992" y="1475398"/>
                </a:lnTo>
                <a:lnTo>
                  <a:pt x="2393190" y="1479032"/>
                </a:lnTo>
                <a:lnTo>
                  <a:pt x="2392811" y="1482465"/>
                </a:lnTo>
                <a:lnTo>
                  <a:pt x="2391226" y="1489852"/>
                </a:lnTo>
                <a:lnTo>
                  <a:pt x="2565010" y="1536417"/>
                </a:lnTo>
                <a:cubicBezTo>
                  <a:pt x="2583641" y="1541410"/>
                  <a:pt x="2594699" y="1560560"/>
                  <a:pt x="2589706" y="1579192"/>
                </a:cubicBezTo>
                <a:lnTo>
                  <a:pt x="2553549" y="1714130"/>
                </a:lnTo>
                <a:cubicBezTo>
                  <a:pt x="2548557" y="1732762"/>
                  <a:pt x="2529406" y="1743819"/>
                  <a:pt x="2510775" y="1738827"/>
                </a:cubicBezTo>
                <a:lnTo>
                  <a:pt x="2336990" y="1692262"/>
                </a:lnTo>
                <a:lnTo>
                  <a:pt x="2334669" y="1699452"/>
                </a:lnTo>
                <a:lnTo>
                  <a:pt x="2322900" y="1726290"/>
                </a:lnTo>
                <a:lnTo>
                  <a:pt x="2315036" y="1747988"/>
                </a:lnTo>
                <a:lnTo>
                  <a:pt x="2306896" y="1763771"/>
                </a:lnTo>
                <a:lnTo>
                  <a:pt x="2463089" y="1853949"/>
                </a:lnTo>
                <a:cubicBezTo>
                  <a:pt x="2479793" y="1863594"/>
                  <a:pt x="2485517" y="1884954"/>
                  <a:pt x="2475873" y="1901659"/>
                </a:cubicBezTo>
                <a:lnTo>
                  <a:pt x="2406024" y="2022641"/>
                </a:lnTo>
                <a:cubicBezTo>
                  <a:pt x="2396379" y="2039346"/>
                  <a:pt x="2375018" y="2045069"/>
                  <a:pt x="2358314" y="2035425"/>
                </a:cubicBezTo>
                <a:lnTo>
                  <a:pt x="2201876" y="1945105"/>
                </a:lnTo>
                <a:lnTo>
                  <a:pt x="2175158" y="1983117"/>
                </a:lnTo>
                <a:lnTo>
                  <a:pt x="2154866" y="2006691"/>
                </a:lnTo>
                <a:lnTo>
                  <a:pt x="2282457" y="2134282"/>
                </a:lnTo>
                <a:cubicBezTo>
                  <a:pt x="2296096" y="2147922"/>
                  <a:pt x="2296097" y="2170037"/>
                  <a:pt x="2282457" y="2183675"/>
                </a:cubicBezTo>
                <a:lnTo>
                  <a:pt x="2183676" y="2282457"/>
                </a:lnTo>
                <a:cubicBezTo>
                  <a:pt x="2170036" y="2296097"/>
                  <a:pt x="2147923" y="2296096"/>
                  <a:pt x="2134283" y="2282457"/>
                </a:cubicBezTo>
                <a:lnTo>
                  <a:pt x="2006616" y="2154791"/>
                </a:lnTo>
                <a:lnTo>
                  <a:pt x="1993361" y="2165225"/>
                </a:lnTo>
                <a:lnTo>
                  <a:pt x="1975904" y="2180437"/>
                </a:lnTo>
                <a:lnTo>
                  <a:pt x="1963258" y="2188924"/>
                </a:lnTo>
                <a:lnTo>
                  <a:pt x="1946053" y="2202469"/>
                </a:lnTo>
                <a:lnTo>
                  <a:pt x="1945612" y="2202752"/>
                </a:lnTo>
                <a:lnTo>
                  <a:pt x="2035426" y="2358314"/>
                </a:lnTo>
                <a:cubicBezTo>
                  <a:pt x="2045070" y="2375019"/>
                  <a:pt x="2039346" y="2396379"/>
                  <a:pt x="2022641" y="2406023"/>
                </a:cubicBezTo>
                <a:lnTo>
                  <a:pt x="1901659" y="2475873"/>
                </a:lnTo>
                <a:cubicBezTo>
                  <a:pt x="1884955" y="2485517"/>
                  <a:pt x="1863594" y="2479793"/>
                  <a:pt x="1853950" y="2463088"/>
                </a:cubicBezTo>
                <a:lnTo>
                  <a:pt x="1764136" y="2307527"/>
                </a:lnTo>
                <a:lnTo>
                  <a:pt x="1763670" y="2307768"/>
                </a:lnTo>
                <a:lnTo>
                  <a:pt x="1749340" y="2313496"/>
                </a:lnTo>
                <a:lnTo>
                  <a:pt x="1735705" y="2320320"/>
                </a:lnTo>
                <a:lnTo>
                  <a:pt x="1694972" y="2335229"/>
                </a:lnTo>
                <a:lnTo>
                  <a:pt x="1692098" y="2336378"/>
                </a:lnTo>
                <a:lnTo>
                  <a:pt x="1738827" y="2510774"/>
                </a:lnTo>
                <a:cubicBezTo>
                  <a:pt x="1743819" y="2529406"/>
                  <a:pt x="1732762" y="2548557"/>
                  <a:pt x="1714130" y="2553549"/>
                </a:cubicBezTo>
                <a:lnTo>
                  <a:pt x="1579192" y="2589706"/>
                </a:lnTo>
                <a:cubicBezTo>
                  <a:pt x="1560561" y="2594698"/>
                  <a:pt x="1541409" y="2583641"/>
                  <a:pt x="1536417" y="2565010"/>
                </a:cubicBezTo>
                <a:lnTo>
                  <a:pt x="1489715" y="2390716"/>
                </a:lnTo>
                <a:lnTo>
                  <a:pt x="1459153" y="2396502"/>
                </a:lnTo>
                <a:lnTo>
                  <a:pt x="1436487" y="2398527"/>
                </a:lnTo>
                <a:lnTo>
                  <a:pt x="1420420" y="2400979"/>
                </a:lnTo>
                <a:lnTo>
                  <a:pt x="1412876" y="2401359"/>
                </a:lnTo>
                <a:lnTo>
                  <a:pt x="1412875" y="2581274"/>
                </a:lnTo>
                <a:cubicBezTo>
                  <a:pt x="1412875" y="2600563"/>
                  <a:pt x="1397238" y="2616200"/>
                  <a:pt x="1377950" y="2616200"/>
                </a:cubicBezTo>
                <a:lnTo>
                  <a:pt x="1238251" y="2616200"/>
                </a:lnTo>
                <a:cubicBezTo>
                  <a:pt x="1218962" y="2616200"/>
                  <a:pt x="1203325" y="2600564"/>
                  <a:pt x="1203325" y="2581274"/>
                </a:cubicBezTo>
                <a:lnTo>
                  <a:pt x="1203326" y="2401360"/>
                </a:lnTo>
                <a:lnTo>
                  <a:pt x="1195780" y="2400979"/>
                </a:lnTo>
                <a:lnTo>
                  <a:pt x="1173519" y="2397218"/>
                </a:lnTo>
                <a:lnTo>
                  <a:pt x="1133736" y="2392811"/>
                </a:lnTo>
                <a:lnTo>
                  <a:pt x="1126349" y="2391225"/>
                </a:lnTo>
                <a:lnTo>
                  <a:pt x="1079784" y="2565010"/>
                </a:lnTo>
                <a:cubicBezTo>
                  <a:pt x="1074791" y="2583641"/>
                  <a:pt x="1055640" y="2594698"/>
                  <a:pt x="1037008" y="2589706"/>
                </a:cubicBezTo>
                <a:lnTo>
                  <a:pt x="902070" y="2553549"/>
                </a:lnTo>
                <a:cubicBezTo>
                  <a:pt x="883438" y="2548557"/>
                  <a:pt x="872382" y="2529405"/>
                  <a:pt x="877374" y="2510775"/>
                </a:cubicBezTo>
                <a:lnTo>
                  <a:pt x="923911" y="2337094"/>
                </a:lnTo>
                <a:lnTo>
                  <a:pt x="916624" y="2334847"/>
                </a:lnTo>
                <a:lnTo>
                  <a:pt x="852319" y="2307088"/>
                </a:lnTo>
                <a:lnTo>
                  <a:pt x="762251" y="2463089"/>
                </a:lnTo>
                <a:cubicBezTo>
                  <a:pt x="752607" y="2479793"/>
                  <a:pt x="731246" y="2485516"/>
                  <a:pt x="714541" y="2475872"/>
                </a:cubicBezTo>
                <a:lnTo>
                  <a:pt x="593559" y="2406024"/>
                </a:lnTo>
                <a:cubicBezTo>
                  <a:pt x="576855" y="2396379"/>
                  <a:pt x="571131" y="2375018"/>
                  <a:pt x="580775" y="2358314"/>
                </a:cubicBezTo>
                <a:lnTo>
                  <a:pt x="670569" y="2202786"/>
                </a:lnTo>
                <a:lnTo>
                  <a:pt x="670146" y="2202535"/>
                </a:lnTo>
                <a:lnTo>
                  <a:pt x="660534" y="2194451"/>
                </a:lnTo>
                <a:lnTo>
                  <a:pt x="633083" y="2175158"/>
                </a:lnTo>
                <a:lnTo>
                  <a:pt x="609509" y="2154866"/>
                </a:lnTo>
                <a:lnTo>
                  <a:pt x="481917" y="2282458"/>
                </a:lnTo>
                <a:cubicBezTo>
                  <a:pt x="468278" y="2296096"/>
                  <a:pt x="446164" y="2296097"/>
                  <a:pt x="432525" y="2282457"/>
                </a:cubicBezTo>
                <a:lnTo>
                  <a:pt x="333743" y="2183676"/>
                </a:lnTo>
                <a:cubicBezTo>
                  <a:pt x="320103" y="2170036"/>
                  <a:pt x="320104" y="2147923"/>
                  <a:pt x="333743" y="2134283"/>
                </a:cubicBezTo>
                <a:lnTo>
                  <a:pt x="461409" y="2006616"/>
                </a:lnTo>
                <a:lnTo>
                  <a:pt x="433124" y="1970687"/>
                </a:lnTo>
                <a:lnTo>
                  <a:pt x="423426" y="1959499"/>
                </a:lnTo>
                <a:lnTo>
                  <a:pt x="418847" y="1952551"/>
                </a:lnTo>
                <a:lnTo>
                  <a:pt x="413731" y="1946052"/>
                </a:lnTo>
                <a:lnTo>
                  <a:pt x="413448" y="1945612"/>
                </a:lnTo>
                <a:lnTo>
                  <a:pt x="257886" y="2035424"/>
                </a:lnTo>
                <a:cubicBezTo>
                  <a:pt x="241182" y="2045069"/>
                  <a:pt x="219821" y="2039346"/>
                  <a:pt x="210177" y="2022641"/>
                </a:cubicBezTo>
                <a:lnTo>
                  <a:pt x="140327" y="1901659"/>
                </a:lnTo>
                <a:cubicBezTo>
                  <a:pt x="130683" y="1884955"/>
                  <a:pt x="136407" y="1863594"/>
                  <a:pt x="153112" y="1853949"/>
                </a:cubicBezTo>
                <a:lnTo>
                  <a:pt x="308673" y="1764136"/>
                </a:lnTo>
                <a:lnTo>
                  <a:pt x="308432" y="1763670"/>
                </a:lnTo>
                <a:lnTo>
                  <a:pt x="308229" y="1763163"/>
                </a:lnTo>
                <a:lnTo>
                  <a:pt x="305863" y="1758577"/>
                </a:lnTo>
                <a:lnTo>
                  <a:pt x="301561" y="1746480"/>
                </a:lnTo>
                <a:lnTo>
                  <a:pt x="279822" y="1692097"/>
                </a:lnTo>
                <a:lnTo>
                  <a:pt x="105426" y="1738827"/>
                </a:lnTo>
                <a:cubicBezTo>
                  <a:pt x="86794" y="1743819"/>
                  <a:pt x="67643" y="1732762"/>
                  <a:pt x="62651" y="1714130"/>
                </a:cubicBezTo>
                <a:lnTo>
                  <a:pt x="26494" y="1579192"/>
                </a:lnTo>
                <a:cubicBezTo>
                  <a:pt x="21502" y="1560561"/>
                  <a:pt x="32559" y="1541409"/>
                  <a:pt x="51190" y="1536417"/>
                </a:cubicBezTo>
                <a:lnTo>
                  <a:pt x="225484" y="1489715"/>
                </a:lnTo>
                <a:lnTo>
                  <a:pt x="219698" y="1459153"/>
                </a:lnTo>
                <a:lnTo>
                  <a:pt x="216692" y="1425485"/>
                </a:lnTo>
                <a:lnTo>
                  <a:pt x="214539" y="1413489"/>
                </a:lnTo>
                <a:lnTo>
                  <a:pt x="214510" y="1412875"/>
                </a:lnTo>
                <a:lnTo>
                  <a:pt x="34926" y="1412875"/>
                </a:lnTo>
                <a:cubicBezTo>
                  <a:pt x="15637" y="1412875"/>
                  <a:pt x="0" y="1397238"/>
                  <a:pt x="0" y="1377949"/>
                </a:cubicBezTo>
                <a:lnTo>
                  <a:pt x="0" y="1238251"/>
                </a:lnTo>
                <a:cubicBezTo>
                  <a:pt x="0" y="1218962"/>
                  <a:pt x="15636" y="1203325"/>
                  <a:pt x="34926" y="1203325"/>
                </a:cubicBezTo>
                <a:lnTo>
                  <a:pt x="215680" y="1203325"/>
                </a:lnTo>
                <a:lnTo>
                  <a:pt x="221349" y="1152160"/>
                </a:lnTo>
                <a:lnTo>
                  <a:pt x="222208" y="1140802"/>
                </a:lnTo>
                <a:lnTo>
                  <a:pt x="223009" y="1137170"/>
                </a:lnTo>
                <a:lnTo>
                  <a:pt x="223389" y="1133735"/>
                </a:lnTo>
                <a:lnTo>
                  <a:pt x="224975" y="1126349"/>
                </a:lnTo>
                <a:lnTo>
                  <a:pt x="51190" y="1079784"/>
                </a:lnTo>
                <a:cubicBezTo>
                  <a:pt x="32559" y="1074791"/>
                  <a:pt x="21502" y="1055640"/>
                  <a:pt x="26494" y="1037008"/>
                </a:cubicBezTo>
                <a:lnTo>
                  <a:pt x="62651" y="902070"/>
                </a:lnTo>
                <a:cubicBezTo>
                  <a:pt x="67643" y="883438"/>
                  <a:pt x="86795" y="872381"/>
                  <a:pt x="105425" y="877373"/>
                </a:cubicBezTo>
                <a:lnTo>
                  <a:pt x="279210" y="923939"/>
                </a:lnTo>
                <a:lnTo>
                  <a:pt x="281531" y="916750"/>
                </a:lnTo>
                <a:lnTo>
                  <a:pt x="293301" y="889909"/>
                </a:lnTo>
                <a:lnTo>
                  <a:pt x="301164" y="868212"/>
                </a:lnTo>
                <a:lnTo>
                  <a:pt x="309305" y="852430"/>
                </a:lnTo>
                <a:lnTo>
                  <a:pt x="153111" y="762251"/>
                </a:lnTo>
                <a:cubicBezTo>
                  <a:pt x="136407" y="752606"/>
                  <a:pt x="130684" y="731246"/>
                  <a:pt x="140328" y="714541"/>
                </a:cubicBezTo>
                <a:lnTo>
                  <a:pt x="210176" y="593559"/>
                </a:lnTo>
                <a:cubicBezTo>
                  <a:pt x="219821" y="576854"/>
                  <a:pt x="241182" y="571131"/>
                  <a:pt x="257886" y="580775"/>
                </a:cubicBezTo>
                <a:lnTo>
                  <a:pt x="414324" y="671095"/>
                </a:lnTo>
                <a:lnTo>
                  <a:pt x="441043" y="633083"/>
                </a:lnTo>
                <a:lnTo>
                  <a:pt x="461335" y="609509"/>
                </a:lnTo>
                <a:lnTo>
                  <a:pt x="333743" y="481917"/>
                </a:lnTo>
                <a:cubicBezTo>
                  <a:pt x="320104" y="468278"/>
                  <a:pt x="320103" y="446164"/>
                  <a:pt x="333743" y="432525"/>
                </a:cubicBezTo>
                <a:lnTo>
                  <a:pt x="432525" y="333743"/>
                </a:lnTo>
                <a:cubicBezTo>
                  <a:pt x="446164" y="320103"/>
                  <a:pt x="468278" y="320104"/>
                  <a:pt x="481917" y="333742"/>
                </a:cubicBezTo>
                <a:lnTo>
                  <a:pt x="609584" y="461409"/>
                </a:lnTo>
                <a:lnTo>
                  <a:pt x="622841" y="450973"/>
                </a:lnTo>
                <a:lnTo>
                  <a:pt x="640296" y="435763"/>
                </a:lnTo>
                <a:lnTo>
                  <a:pt x="652941" y="427276"/>
                </a:lnTo>
                <a:lnTo>
                  <a:pt x="670148" y="413731"/>
                </a:lnTo>
                <a:lnTo>
                  <a:pt x="670588" y="413448"/>
                </a:lnTo>
                <a:lnTo>
                  <a:pt x="580775" y="257886"/>
                </a:lnTo>
                <a:cubicBezTo>
                  <a:pt x="571131" y="241181"/>
                  <a:pt x="576854" y="219821"/>
                  <a:pt x="593559" y="210177"/>
                </a:cubicBezTo>
                <a:lnTo>
                  <a:pt x="714541" y="140327"/>
                </a:lnTo>
                <a:cubicBezTo>
                  <a:pt x="731246" y="130684"/>
                  <a:pt x="752607" y="136407"/>
                  <a:pt x="762251" y="153111"/>
                </a:cubicBezTo>
                <a:lnTo>
                  <a:pt x="852064" y="308673"/>
                </a:lnTo>
                <a:lnTo>
                  <a:pt x="852530" y="308432"/>
                </a:lnTo>
                <a:lnTo>
                  <a:pt x="866862" y="302704"/>
                </a:lnTo>
                <a:lnTo>
                  <a:pt x="880495" y="295880"/>
                </a:lnTo>
                <a:lnTo>
                  <a:pt x="921230" y="280970"/>
                </a:lnTo>
                <a:lnTo>
                  <a:pt x="924103" y="279822"/>
                </a:lnTo>
                <a:lnTo>
                  <a:pt x="877374" y="105426"/>
                </a:lnTo>
                <a:cubicBezTo>
                  <a:pt x="872381" y="86794"/>
                  <a:pt x="883438" y="67643"/>
                  <a:pt x="902070" y="62651"/>
                </a:cubicBezTo>
                <a:lnTo>
                  <a:pt x="1037008" y="26494"/>
                </a:lnTo>
                <a:cubicBezTo>
                  <a:pt x="1055640" y="21502"/>
                  <a:pt x="1074791" y="32559"/>
                  <a:pt x="1079783" y="51191"/>
                </a:cubicBezTo>
                <a:lnTo>
                  <a:pt x="1126485" y="225484"/>
                </a:lnTo>
                <a:lnTo>
                  <a:pt x="1157047" y="219698"/>
                </a:lnTo>
                <a:lnTo>
                  <a:pt x="1179714" y="217673"/>
                </a:lnTo>
                <a:lnTo>
                  <a:pt x="1195780" y="215222"/>
                </a:lnTo>
                <a:lnTo>
                  <a:pt x="1203325" y="214841"/>
                </a:lnTo>
                <a:lnTo>
                  <a:pt x="1203326" y="34926"/>
                </a:lnTo>
                <a:cubicBezTo>
                  <a:pt x="1203325" y="15637"/>
                  <a:pt x="1218962" y="0"/>
                  <a:pt x="1238251" y="0"/>
                </a:cubicBezTo>
                <a:close/>
              </a:path>
            </a:pathLst>
          </a:custGeom>
          <a:solidFill>
            <a:srgbClr val="59595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99" y="4293338"/>
            <a:ext cx="2476501" cy="25646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580DA-75F5-2F40-ADA0-C291C9A24C80}"/>
              </a:ext>
            </a:extLst>
          </p:cNvPr>
          <p:cNvSpPr txBox="1"/>
          <p:nvPr/>
        </p:nvSpPr>
        <p:spPr>
          <a:xfrm>
            <a:off x="3012175" y="2046393"/>
            <a:ext cx="1058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Q</a:t>
            </a:r>
            <a:endParaRPr lang="ko-KR" altLang="en-US" sz="10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9DF495-0E1A-4E41-81CD-3F6C45A23A51}"/>
              </a:ext>
            </a:extLst>
          </p:cNvPr>
          <p:cNvSpPr txBox="1"/>
          <p:nvPr/>
        </p:nvSpPr>
        <p:spPr>
          <a:xfrm>
            <a:off x="5704391" y="3964267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&amp;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93560-AC07-B14C-B5AB-FAC0C461206C}"/>
              </a:ext>
            </a:extLst>
          </p:cNvPr>
          <p:cNvSpPr txBox="1"/>
          <p:nvPr/>
        </p:nvSpPr>
        <p:spPr>
          <a:xfrm>
            <a:off x="7779876" y="2200281"/>
            <a:ext cx="811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A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58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5" y="1143000"/>
            <a:ext cx="6200775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15803" y="352554"/>
            <a:ext cx="114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01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6061" y="794407"/>
            <a:ext cx="113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프로젝트 소개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제작동기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 및 목표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4127" y="47861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개요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11231" y="1937514"/>
            <a:ext cx="1144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02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1489" y="2379367"/>
            <a:ext cx="23487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09555" y="206357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실행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6659" y="3522474"/>
            <a:ext cx="1157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03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46917" y="3964327"/>
            <a:ext cx="23487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4983" y="3648532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02087" y="5107434"/>
            <a:ext cx="1191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04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2345" y="5549287"/>
            <a:ext cx="23487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Please enter your information here.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0411" y="5233492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TITLE TEXT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2700000">
            <a:off x="816987" y="92856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rot="2700000">
            <a:off x="816987" y="251352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rot="2700000">
            <a:off x="816987" y="409848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 rot="2700000">
            <a:off x="816987" y="5683441"/>
            <a:ext cx="169572" cy="1695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61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1" id="{54848E1A-9708-43F6-902C-E71961A42A26}" vid="{CAFF6340-0ECB-44AD-A212-2B2B1E47CC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1033</TotalTime>
  <Words>2830</Words>
  <Application>Microsoft Macintosh PowerPoint</Application>
  <PresentationFormat>와이드스크린</PresentationFormat>
  <Paragraphs>435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KT&amp;G 상상제목 M</vt:lpstr>
      <vt:lpstr>Trebuchet MS</vt:lpstr>
      <vt:lpstr>KT&amp;G 상상본문 M</vt:lpstr>
      <vt:lpstr>Arial</vt:lpstr>
      <vt:lpstr>맑은 고딕</vt:lpstr>
      <vt:lpstr>Office 테마</vt:lpstr>
      <vt:lpstr>PowerPoint 프레젠테이션</vt:lpstr>
      <vt:lpstr>PowerPoint 프레젠테이션</vt:lpstr>
      <vt:lpstr>프로젝트 소개</vt:lpstr>
      <vt:lpstr>사용한 API</vt:lpstr>
      <vt:lpstr>프로젝트 목표</vt:lpstr>
      <vt:lpstr>사용한 API</vt:lpstr>
      <vt:lpstr>PowerPoint 프레젠테이션</vt:lpstr>
      <vt:lpstr>PowerPoint 프레젠테이션</vt:lpstr>
      <vt:lpstr>PowerPoint 프레젠테이션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PLEASE, ENTER THE TITLE TEXT HERE</vt:lpstr>
      <vt:lpstr>사용 폰트 안내</vt:lpstr>
      <vt:lpstr>사용 폰트 안내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</dc:creator>
  <cp:lastModifiedBy>Microsoft Office User</cp:lastModifiedBy>
  <cp:revision>73</cp:revision>
  <dcterms:created xsi:type="dcterms:W3CDTF">2018-01-03T03:33:21Z</dcterms:created>
  <dcterms:modified xsi:type="dcterms:W3CDTF">2021-07-09T05:55:03Z</dcterms:modified>
</cp:coreProperties>
</file>